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4"/>
    <p:sldMasterId id="2147483796" r:id="rId5"/>
    <p:sldMasterId id="2147483841" r:id="rId6"/>
  </p:sldMasterIdLst>
  <p:notesMasterIdLst>
    <p:notesMasterId r:id="rId24"/>
  </p:notesMasterIdLst>
  <p:sldIdLst>
    <p:sldId id="261" r:id="rId7"/>
    <p:sldId id="288" r:id="rId8"/>
    <p:sldId id="1635" r:id="rId9"/>
    <p:sldId id="286" r:id="rId10"/>
    <p:sldId id="273" r:id="rId11"/>
    <p:sldId id="271" r:id="rId12"/>
    <p:sldId id="283" r:id="rId13"/>
    <p:sldId id="285" r:id="rId14"/>
    <p:sldId id="290" r:id="rId15"/>
    <p:sldId id="284" r:id="rId16"/>
    <p:sldId id="266" r:id="rId17"/>
    <p:sldId id="279" r:id="rId18"/>
    <p:sldId id="275" r:id="rId19"/>
    <p:sldId id="1450" r:id="rId20"/>
    <p:sldId id="1633" r:id="rId21"/>
    <p:sldId id="1630" r:id="rId22"/>
    <p:sldId id="1634" r:id="rId23"/>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660"/>
  </p:normalViewPr>
  <p:slideViewPr>
    <p:cSldViewPr snapToGrid="0">
      <p:cViewPr varScale="1">
        <p:scale>
          <a:sx n="84" d="100"/>
          <a:sy n="84" d="100"/>
        </p:scale>
        <p:origin x="3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C90B9-6C58-40C1-88F0-C371875EB548}" type="doc">
      <dgm:prSet loTypeId="urn:microsoft.com/office/officeart/2005/8/layout/process1" loCatId="process" qsTypeId="urn:microsoft.com/office/officeart/2005/8/quickstyle/simple1" qsCatId="simple" csTypeId="urn:microsoft.com/office/officeart/2005/8/colors/accent1_2" csCatId="accent1" phldr="1"/>
      <dgm:spPr/>
    </dgm:pt>
    <dgm:pt modelId="{EF4A5DA4-7E5F-4AF9-A1A7-1233C1EE2DE2}">
      <dgm:prSet phldrT="[Text]"/>
      <dgm:spPr/>
      <dgm:t>
        <a:bodyPr/>
        <a:lstStyle/>
        <a:p>
          <a:r>
            <a:rPr lang="en-GB" dirty="0"/>
            <a:t>Data gathering ends</a:t>
          </a:r>
        </a:p>
        <a:p>
          <a:r>
            <a:rPr lang="en-GB" dirty="0"/>
            <a:t>31</a:t>
          </a:r>
          <a:r>
            <a:rPr lang="en-GB" baseline="30000" dirty="0"/>
            <a:t>st</a:t>
          </a:r>
          <a:r>
            <a:rPr lang="en-GB" dirty="0"/>
            <a:t> March 2023</a:t>
          </a:r>
        </a:p>
      </dgm:t>
    </dgm:pt>
    <dgm:pt modelId="{2BDCFEFA-0CA1-43BA-8659-C925864FA94D}" type="parTrans" cxnId="{68193CAD-4FFD-4EEC-95D5-9882AEA64BBD}">
      <dgm:prSet/>
      <dgm:spPr/>
      <dgm:t>
        <a:bodyPr/>
        <a:lstStyle/>
        <a:p>
          <a:endParaRPr lang="en-GB"/>
        </a:p>
      </dgm:t>
    </dgm:pt>
    <dgm:pt modelId="{EA6DDFDC-D226-4BE6-8820-734E287A0922}" type="sibTrans" cxnId="{68193CAD-4FFD-4EEC-95D5-9882AEA64BBD}">
      <dgm:prSet/>
      <dgm:spPr/>
      <dgm:t>
        <a:bodyPr/>
        <a:lstStyle/>
        <a:p>
          <a:endParaRPr lang="en-GB"/>
        </a:p>
      </dgm:t>
    </dgm:pt>
    <dgm:pt modelId="{81E84360-FB26-466D-ACDB-052623183FEE}">
      <dgm:prSet phldrT="[Text]"/>
      <dgm:spPr/>
      <dgm:t>
        <a:bodyPr/>
        <a:lstStyle/>
        <a:p>
          <a:r>
            <a:rPr lang="en-GB" dirty="0"/>
            <a:t>FAL report to CAA submitted by</a:t>
          </a:r>
        </a:p>
        <a:p>
          <a:r>
            <a:rPr lang="en-GB" dirty="0"/>
            <a:t>28</a:t>
          </a:r>
          <a:r>
            <a:rPr lang="en-GB" baseline="30000" dirty="0"/>
            <a:t>th</a:t>
          </a:r>
          <a:r>
            <a:rPr lang="en-GB" dirty="0"/>
            <a:t> April 2023</a:t>
          </a:r>
        </a:p>
      </dgm:t>
    </dgm:pt>
    <dgm:pt modelId="{A6BF38B6-1DE1-4355-BEF5-6340B460ACDD}" type="parTrans" cxnId="{76A290C9-B94C-414C-B798-708107E67F60}">
      <dgm:prSet/>
      <dgm:spPr/>
      <dgm:t>
        <a:bodyPr/>
        <a:lstStyle/>
        <a:p>
          <a:endParaRPr lang="en-GB"/>
        </a:p>
      </dgm:t>
    </dgm:pt>
    <dgm:pt modelId="{478F1DB8-82DC-4FD5-B215-0B0677F39AE3}" type="sibTrans" cxnId="{76A290C9-B94C-414C-B798-708107E67F60}">
      <dgm:prSet/>
      <dgm:spPr/>
      <dgm:t>
        <a:bodyPr/>
        <a:lstStyle/>
        <a:p>
          <a:endParaRPr lang="en-GB"/>
        </a:p>
      </dgm:t>
    </dgm:pt>
    <dgm:pt modelId="{D278F3A3-790F-4A93-8EF8-9943A9B1090C}">
      <dgm:prSet phldrT="[Text]"/>
      <dgm:spPr/>
      <dgm:t>
        <a:bodyPr/>
        <a:lstStyle/>
        <a:p>
          <a:r>
            <a:rPr lang="en-GB" dirty="0"/>
            <a:t>CAA upload the report to the webpage as soon as practicable…this opens the 28 day feedback window</a:t>
          </a:r>
        </a:p>
      </dgm:t>
    </dgm:pt>
    <dgm:pt modelId="{D558C714-25D1-432C-9C83-5D5408B1AE76}" type="parTrans" cxnId="{68E2E2C0-AD31-479F-AA57-24924DFB7CD1}">
      <dgm:prSet/>
      <dgm:spPr/>
      <dgm:t>
        <a:bodyPr/>
        <a:lstStyle/>
        <a:p>
          <a:endParaRPr lang="en-GB"/>
        </a:p>
      </dgm:t>
    </dgm:pt>
    <dgm:pt modelId="{D087BD8D-8395-402C-A526-045ED8C21929}" type="sibTrans" cxnId="{68E2E2C0-AD31-479F-AA57-24924DFB7CD1}">
      <dgm:prSet/>
      <dgm:spPr/>
      <dgm:t>
        <a:bodyPr/>
        <a:lstStyle/>
        <a:p>
          <a:endParaRPr lang="en-GB"/>
        </a:p>
      </dgm:t>
    </dgm:pt>
    <dgm:pt modelId="{B520F814-C749-49C3-BEDA-D674730617F5}">
      <dgm:prSet phldrT="[Text]"/>
      <dgm:spPr/>
      <dgm:t>
        <a:bodyPr/>
        <a:lstStyle/>
        <a:p>
          <a:r>
            <a:rPr lang="en-GB" dirty="0"/>
            <a:t>CAA have 3 months from our submission to produce the CAA Post Implementation Review - deadline</a:t>
          </a:r>
        </a:p>
        <a:p>
          <a:r>
            <a:rPr lang="en-GB" dirty="0"/>
            <a:t> 31</a:t>
          </a:r>
          <a:r>
            <a:rPr lang="en-GB" baseline="30000" dirty="0"/>
            <a:t>st</a:t>
          </a:r>
          <a:r>
            <a:rPr lang="en-GB" dirty="0"/>
            <a:t> July 2023 </a:t>
          </a:r>
        </a:p>
      </dgm:t>
    </dgm:pt>
    <dgm:pt modelId="{F6201208-948A-43DB-9E48-A1D9852F5052}" type="parTrans" cxnId="{8CDDB8D2-1632-4C54-BECD-14AE2BCB0ED0}">
      <dgm:prSet/>
      <dgm:spPr/>
      <dgm:t>
        <a:bodyPr/>
        <a:lstStyle/>
        <a:p>
          <a:endParaRPr lang="en-GB"/>
        </a:p>
      </dgm:t>
    </dgm:pt>
    <dgm:pt modelId="{A2BDD42F-99F4-4D96-9852-515FE990C9B3}" type="sibTrans" cxnId="{8CDDB8D2-1632-4C54-BECD-14AE2BCB0ED0}">
      <dgm:prSet/>
      <dgm:spPr/>
      <dgm:t>
        <a:bodyPr/>
        <a:lstStyle/>
        <a:p>
          <a:endParaRPr lang="en-GB"/>
        </a:p>
      </dgm:t>
    </dgm:pt>
    <dgm:pt modelId="{EC82A635-287B-46F7-B30D-628113AB9CB0}" type="pres">
      <dgm:prSet presAssocID="{3C9C90B9-6C58-40C1-88F0-C371875EB548}" presName="Name0" presStyleCnt="0">
        <dgm:presLayoutVars>
          <dgm:dir/>
          <dgm:resizeHandles val="exact"/>
        </dgm:presLayoutVars>
      </dgm:prSet>
      <dgm:spPr/>
    </dgm:pt>
    <dgm:pt modelId="{C84AC8FF-3DD1-4EF9-B816-A5BE7D5A85C9}" type="pres">
      <dgm:prSet presAssocID="{EF4A5DA4-7E5F-4AF9-A1A7-1233C1EE2DE2}" presName="node" presStyleLbl="node1" presStyleIdx="0" presStyleCnt="4">
        <dgm:presLayoutVars>
          <dgm:bulletEnabled val="1"/>
        </dgm:presLayoutVars>
      </dgm:prSet>
      <dgm:spPr/>
    </dgm:pt>
    <dgm:pt modelId="{4DFC4FDA-EA1A-4FED-90A7-44A0AED15A85}" type="pres">
      <dgm:prSet presAssocID="{EA6DDFDC-D226-4BE6-8820-734E287A0922}" presName="sibTrans" presStyleLbl="sibTrans2D1" presStyleIdx="0" presStyleCnt="3"/>
      <dgm:spPr/>
    </dgm:pt>
    <dgm:pt modelId="{77E0605E-2AF9-49B3-87B0-F266D455EFDE}" type="pres">
      <dgm:prSet presAssocID="{EA6DDFDC-D226-4BE6-8820-734E287A0922}" presName="connectorText" presStyleLbl="sibTrans2D1" presStyleIdx="0" presStyleCnt="3"/>
      <dgm:spPr/>
    </dgm:pt>
    <dgm:pt modelId="{067A75C8-462D-484C-BF57-6E7878E853DB}" type="pres">
      <dgm:prSet presAssocID="{81E84360-FB26-466D-ACDB-052623183FEE}" presName="node" presStyleLbl="node1" presStyleIdx="1" presStyleCnt="4" custLinFactNeighborY="0">
        <dgm:presLayoutVars>
          <dgm:bulletEnabled val="1"/>
        </dgm:presLayoutVars>
      </dgm:prSet>
      <dgm:spPr/>
    </dgm:pt>
    <dgm:pt modelId="{2CE87FF8-00A9-4166-8801-823BCEB97BBD}" type="pres">
      <dgm:prSet presAssocID="{478F1DB8-82DC-4FD5-B215-0B0677F39AE3}" presName="sibTrans" presStyleLbl="sibTrans2D1" presStyleIdx="1" presStyleCnt="3"/>
      <dgm:spPr/>
    </dgm:pt>
    <dgm:pt modelId="{159B658A-8AF8-4C27-8227-A99E48502C25}" type="pres">
      <dgm:prSet presAssocID="{478F1DB8-82DC-4FD5-B215-0B0677F39AE3}" presName="connectorText" presStyleLbl="sibTrans2D1" presStyleIdx="1" presStyleCnt="3"/>
      <dgm:spPr/>
    </dgm:pt>
    <dgm:pt modelId="{88F3A865-C6F7-470A-8417-50B3C7FB39E7}" type="pres">
      <dgm:prSet presAssocID="{D278F3A3-790F-4A93-8EF8-9943A9B1090C}" presName="node" presStyleLbl="node1" presStyleIdx="2" presStyleCnt="4">
        <dgm:presLayoutVars>
          <dgm:bulletEnabled val="1"/>
        </dgm:presLayoutVars>
      </dgm:prSet>
      <dgm:spPr/>
    </dgm:pt>
    <dgm:pt modelId="{C533E5D1-FC7E-44D5-83BF-578A43BC5065}" type="pres">
      <dgm:prSet presAssocID="{D087BD8D-8395-402C-A526-045ED8C21929}" presName="sibTrans" presStyleLbl="sibTrans2D1" presStyleIdx="2" presStyleCnt="3"/>
      <dgm:spPr/>
    </dgm:pt>
    <dgm:pt modelId="{F7EEAC21-60F6-4378-9FD5-F11401B5707E}" type="pres">
      <dgm:prSet presAssocID="{D087BD8D-8395-402C-A526-045ED8C21929}" presName="connectorText" presStyleLbl="sibTrans2D1" presStyleIdx="2" presStyleCnt="3"/>
      <dgm:spPr/>
    </dgm:pt>
    <dgm:pt modelId="{C8EF6F58-2DDC-4F43-9435-5EB3ACC7B743}" type="pres">
      <dgm:prSet presAssocID="{B520F814-C749-49C3-BEDA-D674730617F5}" presName="node" presStyleLbl="node1" presStyleIdx="3" presStyleCnt="4">
        <dgm:presLayoutVars>
          <dgm:bulletEnabled val="1"/>
        </dgm:presLayoutVars>
      </dgm:prSet>
      <dgm:spPr/>
    </dgm:pt>
  </dgm:ptLst>
  <dgm:cxnLst>
    <dgm:cxn modelId="{2449BC0E-795F-45C2-B769-18958C919F00}" type="presOf" srcId="{81E84360-FB26-466D-ACDB-052623183FEE}" destId="{067A75C8-462D-484C-BF57-6E7878E853DB}" srcOrd="0" destOrd="0" presId="urn:microsoft.com/office/officeart/2005/8/layout/process1"/>
    <dgm:cxn modelId="{408B5625-6FA7-41FA-9631-EEE3813E9449}" type="presOf" srcId="{478F1DB8-82DC-4FD5-B215-0B0677F39AE3}" destId="{159B658A-8AF8-4C27-8227-A99E48502C25}" srcOrd="1" destOrd="0" presId="urn:microsoft.com/office/officeart/2005/8/layout/process1"/>
    <dgm:cxn modelId="{381EC536-57F8-4DC7-8FBD-BD3A8351816C}" type="presOf" srcId="{D087BD8D-8395-402C-A526-045ED8C21929}" destId="{C533E5D1-FC7E-44D5-83BF-578A43BC5065}" srcOrd="0" destOrd="0" presId="urn:microsoft.com/office/officeart/2005/8/layout/process1"/>
    <dgm:cxn modelId="{F5D1CE3C-3F43-462F-B323-BE6396384A5E}" type="presOf" srcId="{D278F3A3-790F-4A93-8EF8-9943A9B1090C}" destId="{88F3A865-C6F7-470A-8417-50B3C7FB39E7}" srcOrd="0" destOrd="0" presId="urn:microsoft.com/office/officeart/2005/8/layout/process1"/>
    <dgm:cxn modelId="{ACF72266-D470-4F0F-B05B-D99CFFF63315}" type="presOf" srcId="{EF4A5DA4-7E5F-4AF9-A1A7-1233C1EE2DE2}" destId="{C84AC8FF-3DD1-4EF9-B816-A5BE7D5A85C9}" srcOrd="0" destOrd="0" presId="urn:microsoft.com/office/officeart/2005/8/layout/process1"/>
    <dgm:cxn modelId="{9354504D-7FF8-4EA0-898D-93914896E37E}" type="presOf" srcId="{B520F814-C749-49C3-BEDA-D674730617F5}" destId="{C8EF6F58-2DDC-4F43-9435-5EB3ACC7B743}" srcOrd="0" destOrd="0" presId="urn:microsoft.com/office/officeart/2005/8/layout/process1"/>
    <dgm:cxn modelId="{0D5FFBA8-AF4B-4F7E-A6F0-225DC8BDC9FE}" type="presOf" srcId="{D087BD8D-8395-402C-A526-045ED8C21929}" destId="{F7EEAC21-60F6-4378-9FD5-F11401B5707E}" srcOrd="1" destOrd="0" presId="urn:microsoft.com/office/officeart/2005/8/layout/process1"/>
    <dgm:cxn modelId="{68193CAD-4FFD-4EEC-95D5-9882AEA64BBD}" srcId="{3C9C90B9-6C58-40C1-88F0-C371875EB548}" destId="{EF4A5DA4-7E5F-4AF9-A1A7-1233C1EE2DE2}" srcOrd="0" destOrd="0" parTransId="{2BDCFEFA-0CA1-43BA-8659-C925864FA94D}" sibTransId="{EA6DDFDC-D226-4BE6-8820-734E287A0922}"/>
    <dgm:cxn modelId="{E92DFBB6-D38F-4E24-9A6A-0C3806B16C21}" type="presOf" srcId="{EA6DDFDC-D226-4BE6-8820-734E287A0922}" destId="{77E0605E-2AF9-49B3-87B0-F266D455EFDE}" srcOrd="1" destOrd="0" presId="urn:microsoft.com/office/officeart/2005/8/layout/process1"/>
    <dgm:cxn modelId="{24DC1CB9-4FA0-429B-9275-23A1354112BD}" type="presOf" srcId="{3C9C90B9-6C58-40C1-88F0-C371875EB548}" destId="{EC82A635-287B-46F7-B30D-628113AB9CB0}" srcOrd="0" destOrd="0" presId="urn:microsoft.com/office/officeart/2005/8/layout/process1"/>
    <dgm:cxn modelId="{68E2E2C0-AD31-479F-AA57-24924DFB7CD1}" srcId="{3C9C90B9-6C58-40C1-88F0-C371875EB548}" destId="{D278F3A3-790F-4A93-8EF8-9943A9B1090C}" srcOrd="2" destOrd="0" parTransId="{D558C714-25D1-432C-9C83-5D5408B1AE76}" sibTransId="{D087BD8D-8395-402C-A526-045ED8C21929}"/>
    <dgm:cxn modelId="{76A290C9-B94C-414C-B798-708107E67F60}" srcId="{3C9C90B9-6C58-40C1-88F0-C371875EB548}" destId="{81E84360-FB26-466D-ACDB-052623183FEE}" srcOrd="1" destOrd="0" parTransId="{A6BF38B6-1DE1-4355-BEF5-6340B460ACDD}" sibTransId="{478F1DB8-82DC-4FD5-B215-0B0677F39AE3}"/>
    <dgm:cxn modelId="{8CDDB8D2-1632-4C54-BECD-14AE2BCB0ED0}" srcId="{3C9C90B9-6C58-40C1-88F0-C371875EB548}" destId="{B520F814-C749-49C3-BEDA-D674730617F5}" srcOrd="3" destOrd="0" parTransId="{F6201208-948A-43DB-9E48-A1D9852F5052}" sibTransId="{A2BDD42F-99F4-4D96-9852-515FE990C9B3}"/>
    <dgm:cxn modelId="{E4AC5BDA-49B2-465C-95A2-88EF242B9E50}" type="presOf" srcId="{EA6DDFDC-D226-4BE6-8820-734E287A0922}" destId="{4DFC4FDA-EA1A-4FED-90A7-44A0AED15A85}" srcOrd="0" destOrd="0" presId="urn:microsoft.com/office/officeart/2005/8/layout/process1"/>
    <dgm:cxn modelId="{B51681F9-B24C-4E2E-BF80-2782FBC6ECCC}" type="presOf" srcId="{478F1DB8-82DC-4FD5-B215-0B0677F39AE3}" destId="{2CE87FF8-00A9-4166-8801-823BCEB97BBD}" srcOrd="0" destOrd="0" presId="urn:microsoft.com/office/officeart/2005/8/layout/process1"/>
    <dgm:cxn modelId="{A26079CA-0553-4BC6-9F9A-273A259FDA1C}" type="presParOf" srcId="{EC82A635-287B-46F7-B30D-628113AB9CB0}" destId="{C84AC8FF-3DD1-4EF9-B816-A5BE7D5A85C9}" srcOrd="0" destOrd="0" presId="urn:microsoft.com/office/officeart/2005/8/layout/process1"/>
    <dgm:cxn modelId="{B8758C98-744F-4125-A5FA-1D1568BBCBEA}" type="presParOf" srcId="{EC82A635-287B-46F7-B30D-628113AB9CB0}" destId="{4DFC4FDA-EA1A-4FED-90A7-44A0AED15A85}" srcOrd="1" destOrd="0" presId="urn:microsoft.com/office/officeart/2005/8/layout/process1"/>
    <dgm:cxn modelId="{A493EB68-115D-4E4D-9D1E-A8FB98827DEB}" type="presParOf" srcId="{4DFC4FDA-EA1A-4FED-90A7-44A0AED15A85}" destId="{77E0605E-2AF9-49B3-87B0-F266D455EFDE}" srcOrd="0" destOrd="0" presId="urn:microsoft.com/office/officeart/2005/8/layout/process1"/>
    <dgm:cxn modelId="{BC266320-F4AC-4BEF-BC29-5A5D8BB81F1D}" type="presParOf" srcId="{EC82A635-287B-46F7-B30D-628113AB9CB0}" destId="{067A75C8-462D-484C-BF57-6E7878E853DB}" srcOrd="2" destOrd="0" presId="urn:microsoft.com/office/officeart/2005/8/layout/process1"/>
    <dgm:cxn modelId="{7804405C-9BBA-475E-B8BF-BF44EE7DD535}" type="presParOf" srcId="{EC82A635-287B-46F7-B30D-628113AB9CB0}" destId="{2CE87FF8-00A9-4166-8801-823BCEB97BBD}" srcOrd="3" destOrd="0" presId="urn:microsoft.com/office/officeart/2005/8/layout/process1"/>
    <dgm:cxn modelId="{8BD6D16B-5941-4531-8CB0-49C4B5B6AB47}" type="presParOf" srcId="{2CE87FF8-00A9-4166-8801-823BCEB97BBD}" destId="{159B658A-8AF8-4C27-8227-A99E48502C25}" srcOrd="0" destOrd="0" presId="urn:microsoft.com/office/officeart/2005/8/layout/process1"/>
    <dgm:cxn modelId="{30018FB6-E098-487C-BB52-65D6A6A85933}" type="presParOf" srcId="{EC82A635-287B-46F7-B30D-628113AB9CB0}" destId="{88F3A865-C6F7-470A-8417-50B3C7FB39E7}" srcOrd="4" destOrd="0" presId="urn:microsoft.com/office/officeart/2005/8/layout/process1"/>
    <dgm:cxn modelId="{104C0AF7-7D29-454F-91C9-D4A8A217CDBE}" type="presParOf" srcId="{EC82A635-287B-46F7-B30D-628113AB9CB0}" destId="{C533E5D1-FC7E-44D5-83BF-578A43BC5065}" srcOrd="5" destOrd="0" presId="urn:microsoft.com/office/officeart/2005/8/layout/process1"/>
    <dgm:cxn modelId="{FBB90651-887D-432C-BC3F-4B1880B6CE64}" type="presParOf" srcId="{C533E5D1-FC7E-44D5-83BF-578A43BC5065}" destId="{F7EEAC21-60F6-4378-9FD5-F11401B5707E}" srcOrd="0" destOrd="0" presId="urn:microsoft.com/office/officeart/2005/8/layout/process1"/>
    <dgm:cxn modelId="{B22660F6-5A21-4530-8109-F8E16B06FBA9}" type="presParOf" srcId="{EC82A635-287B-46F7-B30D-628113AB9CB0}" destId="{C8EF6F58-2DDC-4F43-9435-5EB3ACC7B74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DE1389-AD84-44D7-B86A-9AE487DB834A}"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en-GB"/>
        </a:p>
      </dgm:t>
    </dgm:pt>
    <dgm:pt modelId="{D0C9FBF8-4D5B-4E3C-835B-A5CB73EFF0BE}">
      <dgm:prSet phldrT="[Text]"/>
      <dgm:spPr/>
      <dgm:t>
        <a:bodyPr/>
        <a:lstStyle/>
        <a:p>
          <a:r>
            <a:rPr lang="en-GB" dirty="0"/>
            <a:t>Engagement</a:t>
          </a:r>
        </a:p>
        <a:p>
          <a:r>
            <a:rPr lang="en-GB" dirty="0"/>
            <a:t>Workshops</a:t>
          </a:r>
        </a:p>
      </dgm:t>
    </dgm:pt>
    <dgm:pt modelId="{5C9DA286-1854-43A9-B8B4-268431612FB2}" type="parTrans" cxnId="{B6179B17-5BCE-4DB0-BA10-F6441ECBDBD1}">
      <dgm:prSet/>
      <dgm:spPr/>
      <dgm:t>
        <a:bodyPr/>
        <a:lstStyle/>
        <a:p>
          <a:endParaRPr lang="en-GB"/>
        </a:p>
      </dgm:t>
    </dgm:pt>
    <dgm:pt modelId="{96461751-0E2A-4EE9-A62E-B9312BCB252A}" type="sibTrans" cxnId="{B6179B17-5BCE-4DB0-BA10-F6441ECBDBD1}">
      <dgm:prSet/>
      <dgm:spPr/>
      <dgm:t>
        <a:bodyPr/>
        <a:lstStyle/>
        <a:p>
          <a:endParaRPr lang="en-GB"/>
        </a:p>
      </dgm:t>
    </dgm:pt>
    <dgm:pt modelId="{321DBF92-F6B5-4361-BF59-34FDA5E8B2F4}">
      <dgm:prSet phldrT="[Text]"/>
      <dgm:spPr>
        <a:ln>
          <a:solidFill>
            <a:schemeClr val="tx1"/>
          </a:solidFill>
        </a:ln>
      </dgm:spPr>
      <dgm:t>
        <a:bodyPr/>
        <a:lstStyle/>
        <a:p>
          <a:r>
            <a:rPr lang="en-GB" dirty="0"/>
            <a:t>F2F</a:t>
          </a:r>
        </a:p>
        <a:p>
          <a:r>
            <a:rPr lang="en-GB" dirty="0"/>
            <a:t>Thursday 8</a:t>
          </a:r>
          <a:r>
            <a:rPr lang="en-GB" baseline="30000" dirty="0"/>
            <a:t>th</a:t>
          </a:r>
          <a:r>
            <a:rPr lang="en-GB" dirty="0"/>
            <a:t> December</a:t>
          </a:r>
        </a:p>
      </dgm:t>
    </dgm:pt>
    <dgm:pt modelId="{02A22F81-E6C5-4E77-8139-A3B2073A62DB}" type="parTrans" cxnId="{A11FDBE9-F81C-45FC-A5A4-3300B4DE1226}">
      <dgm:prSet/>
      <dgm:spPr/>
      <dgm:t>
        <a:bodyPr/>
        <a:lstStyle/>
        <a:p>
          <a:endParaRPr lang="en-GB"/>
        </a:p>
      </dgm:t>
    </dgm:pt>
    <dgm:pt modelId="{A457B6EA-BE11-4E37-9EA6-BE2AA08663BD}" type="sibTrans" cxnId="{A11FDBE9-F81C-45FC-A5A4-3300B4DE1226}">
      <dgm:prSet/>
      <dgm:spPr/>
      <dgm:t>
        <a:bodyPr/>
        <a:lstStyle/>
        <a:p>
          <a:endParaRPr lang="en-GB"/>
        </a:p>
      </dgm:t>
    </dgm:pt>
    <dgm:pt modelId="{6D73B80F-5A55-4316-B346-BB6335EA4F8F}">
      <dgm:prSet phldrT="[Text]"/>
      <dgm:spPr/>
      <dgm:t>
        <a:bodyPr/>
        <a:lstStyle/>
        <a:p>
          <a:r>
            <a:rPr lang="en-GB" dirty="0"/>
            <a:t>Online</a:t>
          </a:r>
        </a:p>
        <a:p>
          <a:r>
            <a:rPr lang="en-GB" dirty="0"/>
            <a:t>Friday 9</a:t>
          </a:r>
          <a:r>
            <a:rPr lang="en-GB" baseline="30000" dirty="0"/>
            <a:t>th</a:t>
          </a:r>
          <a:r>
            <a:rPr lang="en-GB" dirty="0"/>
            <a:t> December</a:t>
          </a:r>
        </a:p>
      </dgm:t>
    </dgm:pt>
    <dgm:pt modelId="{A8B241D9-A5B4-4AC0-ACA3-AF8A554C828E}" type="parTrans" cxnId="{847D34AD-665D-43CA-93DF-03E376B3D3E7}">
      <dgm:prSet/>
      <dgm:spPr/>
      <dgm:t>
        <a:bodyPr/>
        <a:lstStyle/>
        <a:p>
          <a:endParaRPr lang="en-GB"/>
        </a:p>
      </dgm:t>
    </dgm:pt>
    <dgm:pt modelId="{CBFCC5BE-1560-41E0-B186-162B256C4FC2}" type="sibTrans" cxnId="{847D34AD-665D-43CA-93DF-03E376B3D3E7}">
      <dgm:prSet/>
      <dgm:spPr/>
      <dgm:t>
        <a:bodyPr/>
        <a:lstStyle/>
        <a:p>
          <a:endParaRPr lang="en-GB"/>
        </a:p>
      </dgm:t>
    </dgm:pt>
    <dgm:pt modelId="{0BAA853F-E237-4F09-8A08-AF443467F611}">
      <dgm:prSet phldrT="[Text]"/>
      <dgm:spPr/>
      <dgm:t>
        <a:bodyPr/>
        <a:lstStyle/>
        <a:p>
          <a:r>
            <a:rPr lang="en-GB" dirty="0"/>
            <a:t>F2F</a:t>
          </a:r>
        </a:p>
        <a:p>
          <a:r>
            <a:rPr lang="en-GB" dirty="0"/>
            <a:t>Monday 12</a:t>
          </a:r>
          <a:r>
            <a:rPr lang="en-GB" baseline="30000" dirty="0"/>
            <a:t>th</a:t>
          </a:r>
          <a:r>
            <a:rPr lang="en-GB" dirty="0"/>
            <a:t> December</a:t>
          </a:r>
        </a:p>
      </dgm:t>
    </dgm:pt>
    <dgm:pt modelId="{F259BE74-C658-4579-9323-3A23A4419486}" type="parTrans" cxnId="{94190EAB-A3AA-4907-BDCE-C8AF16D117DB}">
      <dgm:prSet/>
      <dgm:spPr/>
      <dgm:t>
        <a:bodyPr/>
        <a:lstStyle/>
        <a:p>
          <a:endParaRPr lang="en-GB"/>
        </a:p>
      </dgm:t>
    </dgm:pt>
    <dgm:pt modelId="{D13EB301-59B9-4683-8F83-BB99639085A6}" type="sibTrans" cxnId="{94190EAB-A3AA-4907-BDCE-C8AF16D117DB}">
      <dgm:prSet/>
      <dgm:spPr/>
      <dgm:t>
        <a:bodyPr/>
        <a:lstStyle/>
        <a:p>
          <a:endParaRPr lang="en-GB"/>
        </a:p>
      </dgm:t>
    </dgm:pt>
    <dgm:pt modelId="{E6A083C5-8F46-430C-B71D-52800D8E9878}">
      <dgm:prSet phldrT="[Text]"/>
      <dgm:spPr/>
      <dgm:t>
        <a:bodyPr/>
        <a:lstStyle/>
        <a:p>
          <a:r>
            <a:rPr lang="en-GB" dirty="0"/>
            <a:t>Online</a:t>
          </a:r>
        </a:p>
        <a:p>
          <a:r>
            <a:rPr lang="en-GB" dirty="0"/>
            <a:t>Tuesday 13</a:t>
          </a:r>
          <a:r>
            <a:rPr lang="en-GB" baseline="30000" dirty="0"/>
            <a:t>th</a:t>
          </a:r>
          <a:r>
            <a:rPr lang="en-GB" dirty="0"/>
            <a:t> December</a:t>
          </a:r>
        </a:p>
      </dgm:t>
    </dgm:pt>
    <dgm:pt modelId="{634B10E0-C701-475E-B8F3-A3CD2F408A5A}" type="parTrans" cxnId="{0AFBE0C9-E809-46CC-ADA3-7A42B9BB8132}">
      <dgm:prSet/>
      <dgm:spPr/>
      <dgm:t>
        <a:bodyPr/>
        <a:lstStyle/>
        <a:p>
          <a:endParaRPr lang="en-GB"/>
        </a:p>
      </dgm:t>
    </dgm:pt>
    <dgm:pt modelId="{0648B893-45C2-46B8-A16C-D6360FADC826}" type="sibTrans" cxnId="{0AFBE0C9-E809-46CC-ADA3-7A42B9BB8132}">
      <dgm:prSet/>
      <dgm:spPr/>
      <dgm:t>
        <a:bodyPr/>
        <a:lstStyle/>
        <a:p>
          <a:endParaRPr lang="en-GB"/>
        </a:p>
      </dgm:t>
    </dgm:pt>
    <dgm:pt modelId="{840A5F11-DAC6-4D83-AF71-16181FC85E62}" type="pres">
      <dgm:prSet presAssocID="{12DE1389-AD84-44D7-B86A-9AE487DB834A}" presName="cycle" presStyleCnt="0">
        <dgm:presLayoutVars>
          <dgm:chMax val="1"/>
          <dgm:dir/>
          <dgm:animLvl val="ctr"/>
          <dgm:resizeHandles val="exact"/>
        </dgm:presLayoutVars>
      </dgm:prSet>
      <dgm:spPr/>
    </dgm:pt>
    <dgm:pt modelId="{1EE0E6FF-80FD-49B9-8004-055419BA28B3}" type="pres">
      <dgm:prSet presAssocID="{D0C9FBF8-4D5B-4E3C-835B-A5CB73EFF0BE}" presName="centerShape" presStyleLbl="node0" presStyleIdx="0" presStyleCnt="1"/>
      <dgm:spPr/>
    </dgm:pt>
    <dgm:pt modelId="{364D8B49-EDCC-4A06-AC2E-B041EE82E751}" type="pres">
      <dgm:prSet presAssocID="{02A22F81-E6C5-4E77-8139-A3B2073A62DB}" presName="Name9" presStyleLbl="parChTrans1D2" presStyleIdx="0" presStyleCnt="4"/>
      <dgm:spPr/>
    </dgm:pt>
    <dgm:pt modelId="{98E3676B-C62D-4909-9FCD-4D6FFEE50017}" type="pres">
      <dgm:prSet presAssocID="{02A22F81-E6C5-4E77-8139-A3B2073A62DB}" presName="connTx" presStyleLbl="parChTrans1D2" presStyleIdx="0" presStyleCnt="4"/>
      <dgm:spPr/>
    </dgm:pt>
    <dgm:pt modelId="{C7BA92E5-EAFE-4B59-90B2-5625F4F44CBA}" type="pres">
      <dgm:prSet presAssocID="{321DBF92-F6B5-4361-BF59-34FDA5E8B2F4}" presName="node" presStyleLbl="node1" presStyleIdx="0" presStyleCnt="4">
        <dgm:presLayoutVars>
          <dgm:bulletEnabled val="1"/>
        </dgm:presLayoutVars>
      </dgm:prSet>
      <dgm:spPr/>
    </dgm:pt>
    <dgm:pt modelId="{A2EF2792-68F2-4178-9826-F0068BF8ADC3}" type="pres">
      <dgm:prSet presAssocID="{A8B241D9-A5B4-4AC0-ACA3-AF8A554C828E}" presName="Name9" presStyleLbl="parChTrans1D2" presStyleIdx="1" presStyleCnt="4"/>
      <dgm:spPr/>
    </dgm:pt>
    <dgm:pt modelId="{D63A822B-209C-4832-90A3-012A5EDB9165}" type="pres">
      <dgm:prSet presAssocID="{A8B241D9-A5B4-4AC0-ACA3-AF8A554C828E}" presName="connTx" presStyleLbl="parChTrans1D2" presStyleIdx="1" presStyleCnt="4"/>
      <dgm:spPr/>
    </dgm:pt>
    <dgm:pt modelId="{04FEE8DB-45F7-447D-AC78-83A2EAD7B9E1}" type="pres">
      <dgm:prSet presAssocID="{6D73B80F-5A55-4316-B346-BB6335EA4F8F}" presName="node" presStyleLbl="node1" presStyleIdx="1" presStyleCnt="4">
        <dgm:presLayoutVars>
          <dgm:bulletEnabled val="1"/>
        </dgm:presLayoutVars>
      </dgm:prSet>
      <dgm:spPr/>
    </dgm:pt>
    <dgm:pt modelId="{06047B7E-3DB2-448D-AC0D-F470F1F9C603}" type="pres">
      <dgm:prSet presAssocID="{F259BE74-C658-4579-9323-3A23A4419486}" presName="Name9" presStyleLbl="parChTrans1D2" presStyleIdx="2" presStyleCnt="4"/>
      <dgm:spPr/>
    </dgm:pt>
    <dgm:pt modelId="{E5876B93-A78B-4DD6-B500-1728372C9FA3}" type="pres">
      <dgm:prSet presAssocID="{F259BE74-C658-4579-9323-3A23A4419486}" presName="connTx" presStyleLbl="parChTrans1D2" presStyleIdx="2" presStyleCnt="4"/>
      <dgm:spPr/>
    </dgm:pt>
    <dgm:pt modelId="{6C854798-728E-423C-8F24-BE6FC55D33AB}" type="pres">
      <dgm:prSet presAssocID="{0BAA853F-E237-4F09-8A08-AF443467F611}" presName="node" presStyleLbl="node1" presStyleIdx="2" presStyleCnt="4">
        <dgm:presLayoutVars>
          <dgm:bulletEnabled val="1"/>
        </dgm:presLayoutVars>
      </dgm:prSet>
      <dgm:spPr/>
    </dgm:pt>
    <dgm:pt modelId="{00AC8A8D-EACF-4284-9A47-8C51A8E2450D}" type="pres">
      <dgm:prSet presAssocID="{634B10E0-C701-475E-B8F3-A3CD2F408A5A}" presName="Name9" presStyleLbl="parChTrans1D2" presStyleIdx="3" presStyleCnt="4"/>
      <dgm:spPr/>
    </dgm:pt>
    <dgm:pt modelId="{F46391C4-4D82-4704-878D-87C0C0F56FE7}" type="pres">
      <dgm:prSet presAssocID="{634B10E0-C701-475E-B8F3-A3CD2F408A5A}" presName="connTx" presStyleLbl="parChTrans1D2" presStyleIdx="3" presStyleCnt="4"/>
      <dgm:spPr/>
    </dgm:pt>
    <dgm:pt modelId="{DE771EBA-DDE6-42FD-AD0A-1187B43F85D4}" type="pres">
      <dgm:prSet presAssocID="{E6A083C5-8F46-430C-B71D-52800D8E9878}" presName="node" presStyleLbl="node1" presStyleIdx="3" presStyleCnt="4">
        <dgm:presLayoutVars>
          <dgm:bulletEnabled val="1"/>
        </dgm:presLayoutVars>
      </dgm:prSet>
      <dgm:spPr/>
    </dgm:pt>
  </dgm:ptLst>
  <dgm:cxnLst>
    <dgm:cxn modelId="{B6179B17-5BCE-4DB0-BA10-F6441ECBDBD1}" srcId="{12DE1389-AD84-44D7-B86A-9AE487DB834A}" destId="{D0C9FBF8-4D5B-4E3C-835B-A5CB73EFF0BE}" srcOrd="0" destOrd="0" parTransId="{5C9DA286-1854-43A9-B8B4-268431612FB2}" sibTransId="{96461751-0E2A-4EE9-A62E-B9312BCB252A}"/>
    <dgm:cxn modelId="{692DE732-AE19-4512-8813-36BA4660B467}" type="presOf" srcId="{02A22F81-E6C5-4E77-8139-A3B2073A62DB}" destId="{364D8B49-EDCC-4A06-AC2E-B041EE82E751}" srcOrd="0" destOrd="0" presId="urn:microsoft.com/office/officeart/2005/8/layout/radial1"/>
    <dgm:cxn modelId="{8ABE4E37-5B11-4EB6-9DB8-D83687471606}" type="presOf" srcId="{02A22F81-E6C5-4E77-8139-A3B2073A62DB}" destId="{98E3676B-C62D-4909-9FCD-4D6FFEE50017}" srcOrd="1" destOrd="0" presId="urn:microsoft.com/office/officeart/2005/8/layout/radial1"/>
    <dgm:cxn modelId="{6B5F7E3C-7BDE-447B-B516-169CD8037277}" type="presOf" srcId="{F259BE74-C658-4579-9323-3A23A4419486}" destId="{E5876B93-A78B-4DD6-B500-1728372C9FA3}" srcOrd="1" destOrd="0" presId="urn:microsoft.com/office/officeart/2005/8/layout/radial1"/>
    <dgm:cxn modelId="{666E4C74-3C55-43C7-BB4F-19F07D949A6D}" type="presOf" srcId="{634B10E0-C701-475E-B8F3-A3CD2F408A5A}" destId="{00AC8A8D-EACF-4284-9A47-8C51A8E2450D}" srcOrd="0" destOrd="0" presId="urn:microsoft.com/office/officeart/2005/8/layout/radial1"/>
    <dgm:cxn modelId="{03EED57E-010A-4CDB-9EAE-0263CA360CF7}" type="presOf" srcId="{D0C9FBF8-4D5B-4E3C-835B-A5CB73EFF0BE}" destId="{1EE0E6FF-80FD-49B9-8004-055419BA28B3}" srcOrd="0" destOrd="0" presId="urn:microsoft.com/office/officeart/2005/8/layout/radial1"/>
    <dgm:cxn modelId="{90918B84-8301-477B-BF4E-49CC85F88ACF}" type="presOf" srcId="{A8B241D9-A5B4-4AC0-ACA3-AF8A554C828E}" destId="{D63A822B-209C-4832-90A3-012A5EDB9165}" srcOrd="1" destOrd="0" presId="urn:microsoft.com/office/officeart/2005/8/layout/radial1"/>
    <dgm:cxn modelId="{867AA596-96E7-4061-81E4-B5539F4FA374}" type="presOf" srcId="{A8B241D9-A5B4-4AC0-ACA3-AF8A554C828E}" destId="{A2EF2792-68F2-4178-9826-F0068BF8ADC3}" srcOrd="0" destOrd="0" presId="urn:microsoft.com/office/officeart/2005/8/layout/radial1"/>
    <dgm:cxn modelId="{C763B5A6-5686-4740-B2C4-CFC4C9B190AE}" type="presOf" srcId="{0BAA853F-E237-4F09-8A08-AF443467F611}" destId="{6C854798-728E-423C-8F24-BE6FC55D33AB}" srcOrd="0" destOrd="0" presId="urn:microsoft.com/office/officeart/2005/8/layout/radial1"/>
    <dgm:cxn modelId="{94190EAB-A3AA-4907-BDCE-C8AF16D117DB}" srcId="{D0C9FBF8-4D5B-4E3C-835B-A5CB73EFF0BE}" destId="{0BAA853F-E237-4F09-8A08-AF443467F611}" srcOrd="2" destOrd="0" parTransId="{F259BE74-C658-4579-9323-3A23A4419486}" sibTransId="{D13EB301-59B9-4683-8F83-BB99639085A6}"/>
    <dgm:cxn modelId="{847D34AD-665D-43CA-93DF-03E376B3D3E7}" srcId="{D0C9FBF8-4D5B-4E3C-835B-A5CB73EFF0BE}" destId="{6D73B80F-5A55-4316-B346-BB6335EA4F8F}" srcOrd="1" destOrd="0" parTransId="{A8B241D9-A5B4-4AC0-ACA3-AF8A554C828E}" sibTransId="{CBFCC5BE-1560-41E0-B186-162B256C4FC2}"/>
    <dgm:cxn modelId="{FEA02DC6-9358-449B-9B3A-43CBE1615074}" type="presOf" srcId="{6D73B80F-5A55-4316-B346-BB6335EA4F8F}" destId="{04FEE8DB-45F7-447D-AC78-83A2EAD7B9E1}" srcOrd="0" destOrd="0" presId="urn:microsoft.com/office/officeart/2005/8/layout/radial1"/>
    <dgm:cxn modelId="{56108DC8-109C-4119-AE0A-2773070A6885}" type="presOf" srcId="{12DE1389-AD84-44D7-B86A-9AE487DB834A}" destId="{840A5F11-DAC6-4D83-AF71-16181FC85E62}" srcOrd="0" destOrd="0" presId="urn:microsoft.com/office/officeart/2005/8/layout/radial1"/>
    <dgm:cxn modelId="{0AFBE0C9-E809-46CC-ADA3-7A42B9BB8132}" srcId="{D0C9FBF8-4D5B-4E3C-835B-A5CB73EFF0BE}" destId="{E6A083C5-8F46-430C-B71D-52800D8E9878}" srcOrd="3" destOrd="0" parTransId="{634B10E0-C701-475E-B8F3-A3CD2F408A5A}" sibTransId="{0648B893-45C2-46B8-A16C-D6360FADC826}"/>
    <dgm:cxn modelId="{52D309CE-4B7D-4ABF-9054-40FADCB6EAE4}" type="presOf" srcId="{F259BE74-C658-4579-9323-3A23A4419486}" destId="{06047B7E-3DB2-448D-AC0D-F470F1F9C603}" srcOrd="0" destOrd="0" presId="urn:microsoft.com/office/officeart/2005/8/layout/radial1"/>
    <dgm:cxn modelId="{CAAEF1DB-E3E5-4FE2-8B90-DE304849CA04}" type="presOf" srcId="{634B10E0-C701-475E-B8F3-A3CD2F408A5A}" destId="{F46391C4-4D82-4704-878D-87C0C0F56FE7}" srcOrd="1" destOrd="0" presId="urn:microsoft.com/office/officeart/2005/8/layout/radial1"/>
    <dgm:cxn modelId="{AAC876DD-FBA0-4F05-A995-013EC69CA963}" type="presOf" srcId="{E6A083C5-8F46-430C-B71D-52800D8E9878}" destId="{DE771EBA-DDE6-42FD-AD0A-1187B43F85D4}" srcOrd="0" destOrd="0" presId="urn:microsoft.com/office/officeart/2005/8/layout/radial1"/>
    <dgm:cxn modelId="{CD0CCADD-4E84-495F-8EC8-F0A921954DA8}" type="presOf" srcId="{321DBF92-F6B5-4361-BF59-34FDA5E8B2F4}" destId="{C7BA92E5-EAFE-4B59-90B2-5625F4F44CBA}" srcOrd="0" destOrd="0" presId="urn:microsoft.com/office/officeart/2005/8/layout/radial1"/>
    <dgm:cxn modelId="{A11FDBE9-F81C-45FC-A5A4-3300B4DE1226}" srcId="{D0C9FBF8-4D5B-4E3C-835B-A5CB73EFF0BE}" destId="{321DBF92-F6B5-4361-BF59-34FDA5E8B2F4}" srcOrd="0" destOrd="0" parTransId="{02A22F81-E6C5-4E77-8139-A3B2073A62DB}" sibTransId="{A457B6EA-BE11-4E37-9EA6-BE2AA08663BD}"/>
    <dgm:cxn modelId="{28BFE682-4FBC-4EC8-852D-7313A2746C60}" type="presParOf" srcId="{840A5F11-DAC6-4D83-AF71-16181FC85E62}" destId="{1EE0E6FF-80FD-49B9-8004-055419BA28B3}" srcOrd="0" destOrd="0" presId="urn:microsoft.com/office/officeart/2005/8/layout/radial1"/>
    <dgm:cxn modelId="{FBEE371D-46FA-4F78-8AD9-E029FB718520}" type="presParOf" srcId="{840A5F11-DAC6-4D83-AF71-16181FC85E62}" destId="{364D8B49-EDCC-4A06-AC2E-B041EE82E751}" srcOrd="1" destOrd="0" presId="urn:microsoft.com/office/officeart/2005/8/layout/radial1"/>
    <dgm:cxn modelId="{57BFF9FB-74AA-47A1-9CA9-3F88F52307AE}" type="presParOf" srcId="{364D8B49-EDCC-4A06-AC2E-B041EE82E751}" destId="{98E3676B-C62D-4909-9FCD-4D6FFEE50017}" srcOrd="0" destOrd="0" presId="urn:microsoft.com/office/officeart/2005/8/layout/radial1"/>
    <dgm:cxn modelId="{C895D26E-00C3-4F4B-B1A1-036A93547ED7}" type="presParOf" srcId="{840A5F11-DAC6-4D83-AF71-16181FC85E62}" destId="{C7BA92E5-EAFE-4B59-90B2-5625F4F44CBA}" srcOrd="2" destOrd="0" presId="urn:microsoft.com/office/officeart/2005/8/layout/radial1"/>
    <dgm:cxn modelId="{3F94251D-B035-4D8E-B23A-C919510219F5}" type="presParOf" srcId="{840A5F11-DAC6-4D83-AF71-16181FC85E62}" destId="{A2EF2792-68F2-4178-9826-F0068BF8ADC3}" srcOrd="3" destOrd="0" presId="urn:microsoft.com/office/officeart/2005/8/layout/radial1"/>
    <dgm:cxn modelId="{BB7365EC-BED5-4BAF-8929-AC463BBDF233}" type="presParOf" srcId="{A2EF2792-68F2-4178-9826-F0068BF8ADC3}" destId="{D63A822B-209C-4832-90A3-012A5EDB9165}" srcOrd="0" destOrd="0" presId="urn:microsoft.com/office/officeart/2005/8/layout/radial1"/>
    <dgm:cxn modelId="{2B491F9B-1826-4B10-B454-BC1C634B9E50}" type="presParOf" srcId="{840A5F11-DAC6-4D83-AF71-16181FC85E62}" destId="{04FEE8DB-45F7-447D-AC78-83A2EAD7B9E1}" srcOrd="4" destOrd="0" presId="urn:microsoft.com/office/officeart/2005/8/layout/radial1"/>
    <dgm:cxn modelId="{59B7C0F9-83D4-478A-A392-A2F6709FE775}" type="presParOf" srcId="{840A5F11-DAC6-4D83-AF71-16181FC85E62}" destId="{06047B7E-3DB2-448D-AC0D-F470F1F9C603}" srcOrd="5" destOrd="0" presId="urn:microsoft.com/office/officeart/2005/8/layout/radial1"/>
    <dgm:cxn modelId="{1F503751-6193-41EF-A885-C064DEBEA948}" type="presParOf" srcId="{06047B7E-3DB2-448D-AC0D-F470F1F9C603}" destId="{E5876B93-A78B-4DD6-B500-1728372C9FA3}" srcOrd="0" destOrd="0" presId="urn:microsoft.com/office/officeart/2005/8/layout/radial1"/>
    <dgm:cxn modelId="{EDB44A9F-CEEF-4257-9223-FDDC4E853C42}" type="presParOf" srcId="{840A5F11-DAC6-4D83-AF71-16181FC85E62}" destId="{6C854798-728E-423C-8F24-BE6FC55D33AB}" srcOrd="6" destOrd="0" presId="urn:microsoft.com/office/officeart/2005/8/layout/radial1"/>
    <dgm:cxn modelId="{33970583-831F-4A86-9664-780554C3D55C}" type="presParOf" srcId="{840A5F11-DAC6-4D83-AF71-16181FC85E62}" destId="{00AC8A8D-EACF-4284-9A47-8C51A8E2450D}" srcOrd="7" destOrd="0" presId="urn:microsoft.com/office/officeart/2005/8/layout/radial1"/>
    <dgm:cxn modelId="{3B80E0C7-A27F-4F57-B0F9-0D8864F34A1D}" type="presParOf" srcId="{00AC8A8D-EACF-4284-9A47-8C51A8E2450D}" destId="{F46391C4-4D82-4704-878D-87C0C0F56FE7}" srcOrd="0" destOrd="0" presId="urn:microsoft.com/office/officeart/2005/8/layout/radial1"/>
    <dgm:cxn modelId="{02F97416-2300-4469-AE31-41FB6FCE2D18}" type="presParOf" srcId="{840A5F11-DAC6-4D83-AF71-16181FC85E62}" destId="{DE771EBA-DDE6-42FD-AD0A-1187B43F85D4}" srcOrd="8" destOrd="0" presId="urn:microsoft.com/office/officeart/2005/8/layout/radial1"/>
  </dgm:cxnLst>
  <dgm:bg/>
  <dgm:whole>
    <a:ln w="127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E1389-AD84-44D7-B86A-9AE487DB834A}"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en-GB"/>
        </a:p>
      </dgm:t>
    </dgm:pt>
    <dgm:pt modelId="{D0C9FBF8-4D5B-4E3C-835B-A5CB73EFF0BE}">
      <dgm:prSet phldrT="[Text]"/>
      <dgm:spPr/>
      <dgm:t>
        <a:bodyPr/>
        <a:lstStyle/>
        <a:p>
          <a:r>
            <a:rPr lang="en-GB" dirty="0"/>
            <a:t>Engagement</a:t>
          </a:r>
        </a:p>
        <a:p>
          <a:r>
            <a:rPr lang="en-GB" dirty="0"/>
            <a:t>Workshops</a:t>
          </a:r>
        </a:p>
      </dgm:t>
    </dgm:pt>
    <dgm:pt modelId="{5C9DA286-1854-43A9-B8B4-268431612FB2}" type="parTrans" cxnId="{B6179B17-5BCE-4DB0-BA10-F6441ECBDBD1}">
      <dgm:prSet/>
      <dgm:spPr/>
      <dgm:t>
        <a:bodyPr/>
        <a:lstStyle/>
        <a:p>
          <a:endParaRPr lang="en-GB"/>
        </a:p>
      </dgm:t>
    </dgm:pt>
    <dgm:pt modelId="{96461751-0E2A-4EE9-A62E-B9312BCB252A}" type="sibTrans" cxnId="{B6179B17-5BCE-4DB0-BA10-F6441ECBDBD1}">
      <dgm:prSet/>
      <dgm:spPr/>
      <dgm:t>
        <a:bodyPr/>
        <a:lstStyle/>
        <a:p>
          <a:endParaRPr lang="en-GB"/>
        </a:p>
      </dgm:t>
    </dgm:pt>
    <dgm:pt modelId="{321DBF92-F6B5-4361-BF59-34FDA5E8B2F4}">
      <dgm:prSet phldrT="[Text]"/>
      <dgm:spPr>
        <a:ln>
          <a:solidFill>
            <a:schemeClr val="tx1"/>
          </a:solidFill>
        </a:ln>
      </dgm:spPr>
      <dgm:t>
        <a:bodyPr/>
        <a:lstStyle/>
        <a:p>
          <a:r>
            <a:rPr lang="en-GB" dirty="0"/>
            <a:t>F2F</a:t>
          </a:r>
        </a:p>
        <a:p>
          <a:r>
            <a:rPr lang="en-GB" dirty="0"/>
            <a:t>1000</a:t>
          </a:r>
        </a:p>
        <a:p>
          <a:r>
            <a:rPr lang="en-GB" dirty="0"/>
            <a:t>Friday </a:t>
          </a:r>
        </a:p>
        <a:p>
          <a:r>
            <a:rPr lang="en-GB" dirty="0"/>
            <a:t>3 March</a:t>
          </a:r>
        </a:p>
      </dgm:t>
    </dgm:pt>
    <dgm:pt modelId="{02A22F81-E6C5-4E77-8139-A3B2073A62DB}" type="parTrans" cxnId="{A11FDBE9-F81C-45FC-A5A4-3300B4DE1226}">
      <dgm:prSet/>
      <dgm:spPr/>
      <dgm:t>
        <a:bodyPr/>
        <a:lstStyle/>
        <a:p>
          <a:endParaRPr lang="en-GB"/>
        </a:p>
      </dgm:t>
    </dgm:pt>
    <dgm:pt modelId="{A457B6EA-BE11-4E37-9EA6-BE2AA08663BD}" type="sibTrans" cxnId="{A11FDBE9-F81C-45FC-A5A4-3300B4DE1226}">
      <dgm:prSet/>
      <dgm:spPr/>
      <dgm:t>
        <a:bodyPr/>
        <a:lstStyle/>
        <a:p>
          <a:endParaRPr lang="en-GB"/>
        </a:p>
      </dgm:t>
    </dgm:pt>
    <dgm:pt modelId="{6D73B80F-5A55-4316-B346-BB6335EA4F8F}">
      <dgm:prSet phldrT="[Text]"/>
      <dgm:spPr/>
      <dgm:t>
        <a:bodyPr/>
        <a:lstStyle/>
        <a:p>
          <a:r>
            <a:rPr lang="en-GB" dirty="0"/>
            <a:t>Online </a:t>
          </a:r>
        </a:p>
        <a:p>
          <a:r>
            <a:rPr lang="en-GB" dirty="0"/>
            <a:t>1000</a:t>
          </a:r>
        </a:p>
        <a:p>
          <a:r>
            <a:rPr lang="en-GB" dirty="0"/>
            <a:t>Thursday </a:t>
          </a:r>
        </a:p>
        <a:p>
          <a:r>
            <a:rPr lang="en-GB" dirty="0"/>
            <a:t>3 March</a:t>
          </a:r>
        </a:p>
      </dgm:t>
    </dgm:pt>
    <dgm:pt modelId="{A8B241D9-A5B4-4AC0-ACA3-AF8A554C828E}" type="parTrans" cxnId="{847D34AD-665D-43CA-93DF-03E376B3D3E7}">
      <dgm:prSet/>
      <dgm:spPr/>
      <dgm:t>
        <a:bodyPr/>
        <a:lstStyle/>
        <a:p>
          <a:endParaRPr lang="en-GB"/>
        </a:p>
      </dgm:t>
    </dgm:pt>
    <dgm:pt modelId="{CBFCC5BE-1560-41E0-B186-162B256C4FC2}" type="sibTrans" cxnId="{847D34AD-665D-43CA-93DF-03E376B3D3E7}">
      <dgm:prSet/>
      <dgm:spPr/>
      <dgm:t>
        <a:bodyPr/>
        <a:lstStyle/>
        <a:p>
          <a:endParaRPr lang="en-GB"/>
        </a:p>
      </dgm:t>
    </dgm:pt>
    <dgm:pt modelId="{0BAA853F-E237-4F09-8A08-AF443467F611}">
      <dgm:prSet phldrT="[Text]"/>
      <dgm:spPr/>
      <dgm:t>
        <a:bodyPr/>
        <a:lstStyle/>
        <a:p>
          <a:r>
            <a:rPr lang="en-GB" dirty="0"/>
            <a:t>Online</a:t>
          </a:r>
        </a:p>
        <a:p>
          <a:r>
            <a:rPr lang="en-GB" dirty="0"/>
            <a:t>1700</a:t>
          </a:r>
        </a:p>
        <a:p>
          <a:r>
            <a:rPr lang="en-GB" dirty="0"/>
            <a:t>Wednesday </a:t>
          </a:r>
        </a:p>
        <a:p>
          <a:r>
            <a:rPr lang="en-GB" dirty="0"/>
            <a:t>1 March</a:t>
          </a:r>
        </a:p>
      </dgm:t>
    </dgm:pt>
    <dgm:pt modelId="{F259BE74-C658-4579-9323-3A23A4419486}" type="parTrans" cxnId="{94190EAB-A3AA-4907-BDCE-C8AF16D117DB}">
      <dgm:prSet/>
      <dgm:spPr/>
      <dgm:t>
        <a:bodyPr/>
        <a:lstStyle/>
        <a:p>
          <a:endParaRPr lang="en-GB"/>
        </a:p>
      </dgm:t>
    </dgm:pt>
    <dgm:pt modelId="{D13EB301-59B9-4683-8F83-BB99639085A6}" type="sibTrans" cxnId="{94190EAB-A3AA-4907-BDCE-C8AF16D117DB}">
      <dgm:prSet/>
      <dgm:spPr/>
      <dgm:t>
        <a:bodyPr/>
        <a:lstStyle/>
        <a:p>
          <a:endParaRPr lang="en-GB"/>
        </a:p>
      </dgm:t>
    </dgm:pt>
    <dgm:pt modelId="{840A5F11-DAC6-4D83-AF71-16181FC85E62}" type="pres">
      <dgm:prSet presAssocID="{12DE1389-AD84-44D7-B86A-9AE487DB834A}" presName="cycle" presStyleCnt="0">
        <dgm:presLayoutVars>
          <dgm:chMax val="1"/>
          <dgm:dir/>
          <dgm:animLvl val="ctr"/>
          <dgm:resizeHandles val="exact"/>
        </dgm:presLayoutVars>
      </dgm:prSet>
      <dgm:spPr/>
    </dgm:pt>
    <dgm:pt modelId="{1EE0E6FF-80FD-49B9-8004-055419BA28B3}" type="pres">
      <dgm:prSet presAssocID="{D0C9FBF8-4D5B-4E3C-835B-A5CB73EFF0BE}" presName="centerShape" presStyleLbl="node0" presStyleIdx="0" presStyleCnt="1"/>
      <dgm:spPr/>
    </dgm:pt>
    <dgm:pt modelId="{364D8B49-EDCC-4A06-AC2E-B041EE82E751}" type="pres">
      <dgm:prSet presAssocID="{02A22F81-E6C5-4E77-8139-A3B2073A62DB}" presName="Name9" presStyleLbl="parChTrans1D2" presStyleIdx="0" presStyleCnt="3"/>
      <dgm:spPr/>
    </dgm:pt>
    <dgm:pt modelId="{98E3676B-C62D-4909-9FCD-4D6FFEE50017}" type="pres">
      <dgm:prSet presAssocID="{02A22F81-E6C5-4E77-8139-A3B2073A62DB}" presName="connTx" presStyleLbl="parChTrans1D2" presStyleIdx="0" presStyleCnt="3"/>
      <dgm:spPr/>
    </dgm:pt>
    <dgm:pt modelId="{C7BA92E5-EAFE-4B59-90B2-5625F4F44CBA}" type="pres">
      <dgm:prSet presAssocID="{321DBF92-F6B5-4361-BF59-34FDA5E8B2F4}" presName="node" presStyleLbl="node1" presStyleIdx="0" presStyleCnt="3">
        <dgm:presLayoutVars>
          <dgm:bulletEnabled val="1"/>
        </dgm:presLayoutVars>
      </dgm:prSet>
      <dgm:spPr/>
    </dgm:pt>
    <dgm:pt modelId="{A2EF2792-68F2-4178-9826-F0068BF8ADC3}" type="pres">
      <dgm:prSet presAssocID="{A8B241D9-A5B4-4AC0-ACA3-AF8A554C828E}" presName="Name9" presStyleLbl="parChTrans1D2" presStyleIdx="1" presStyleCnt="3"/>
      <dgm:spPr/>
    </dgm:pt>
    <dgm:pt modelId="{D63A822B-209C-4832-90A3-012A5EDB9165}" type="pres">
      <dgm:prSet presAssocID="{A8B241D9-A5B4-4AC0-ACA3-AF8A554C828E}" presName="connTx" presStyleLbl="parChTrans1D2" presStyleIdx="1" presStyleCnt="3"/>
      <dgm:spPr/>
    </dgm:pt>
    <dgm:pt modelId="{04FEE8DB-45F7-447D-AC78-83A2EAD7B9E1}" type="pres">
      <dgm:prSet presAssocID="{6D73B80F-5A55-4316-B346-BB6335EA4F8F}" presName="node" presStyleLbl="node1" presStyleIdx="1" presStyleCnt="3">
        <dgm:presLayoutVars>
          <dgm:bulletEnabled val="1"/>
        </dgm:presLayoutVars>
      </dgm:prSet>
      <dgm:spPr/>
    </dgm:pt>
    <dgm:pt modelId="{06047B7E-3DB2-448D-AC0D-F470F1F9C603}" type="pres">
      <dgm:prSet presAssocID="{F259BE74-C658-4579-9323-3A23A4419486}" presName="Name9" presStyleLbl="parChTrans1D2" presStyleIdx="2" presStyleCnt="3"/>
      <dgm:spPr/>
    </dgm:pt>
    <dgm:pt modelId="{E5876B93-A78B-4DD6-B500-1728372C9FA3}" type="pres">
      <dgm:prSet presAssocID="{F259BE74-C658-4579-9323-3A23A4419486}" presName="connTx" presStyleLbl="parChTrans1D2" presStyleIdx="2" presStyleCnt="3"/>
      <dgm:spPr/>
    </dgm:pt>
    <dgm:pt modelId="{6C854798-728E-423C-8F24-BE6FC55D33AB}" type="pres">
      <dgm:prSet presAssocID="{0BAA853F-E237-4F09-8A08-AF443467F611}" presName="node" presStyleLbl="node1" presStyleIdx="2" presStyleCnt="3">
        <dgm:presLayoutVars>
          <dgm:bulletEnabled val="1"/>
        </dgm:presLayoutVars>
      </dgm:prSet>
      <dgm:spPr/>
    </dgm:pt>
  </dgm:ptLst>
  <dgm:cxnLst>
    <dgm:cxn modelId="{B6179B17-5BCE-4DB0-BA10-F6441ECBDBD1}" srcId="{12DE1389-AD84-44D7-B86A-9AE487DB834A}" destId="{D0C9FBF8-4D5B-4E3C-835B-A5CB73EFF0BE}" srcOrd="0" destOrd="0" parTransId="{5C9DA286-1854-43A9-B8B4-268431612FB2}" sibTransId="{96461751-0E2A-4EE9-A62E-B9312BCB252A}"/>
    <dgm:cxn modelId="{692DE732-AE19-4512-8813-36BA4660B467}" type="presOf" srcId="{02A22F81-E6C5-4E77-8139-A3B2073A62DB}" destId="{364D8B49-EDCC-4A06-AC2E-B041EE82E751}" srcOrd="0" destOrd="0" presId="urn:microsoft.com/office/officeart/2005/8/layout/radial1"/>
    <dgm:cxn modelId="{8ABE4E37-5B11-4EB6-9DB8-D83687471606}" type="presOf" srcId="{02A22F81-E6C5-4E77-8139-A3B2073A62DB}" destId="{98E3676B-C62D-4909-9FCD-4D6FFEE50017}" srcOrd="1" destOrd="0" presId="urn:microsoft.com/office/officeart/2005/8/layout/radial1"/>
    <dgm:cxn modelId="{6B5F7E3C-7BDE-447B-B516-169CD8037277}" type="presOf" srcId="{F259BE74-C658-4579-9323-3A23A4419486}" destId="{E5876B93-A78B-4DD6-B500-1728372C9FA3}" srcOrd="1" destOrd="0" presId="urn:microsoft.com/office/officeart/2005/8/layout/radial1"/>
    <dgm:cxn modelId="{03EED57E-010A-4CDB-9EAE-0263CA360CF7}" type="presOf" srcId="{D0C9FBF8-4D5B-4E3C-835B-A5CB73EFF0BE}" destId="{1EE0E6FF-80FD-49B9-8004-055419BA28B3}" srcOrd="0" destOrd="0" presId="urn:microsoft.com/office/officeart/2005/8/layout/radial1"/>
    <dgm:cxn modelId="{90918B84-8301-477B-BF4E-49CC85F88ACF}" type="presOf" srcId="{A8B241D9-A5B4-4AC0-ACA3-AF8A554C828E}" destId="{D63A822B-209C-4832-90A3-012A5EDB9165}" srcOrd="1" destOrd="0" presId="urn:microsoft.com/office/officeart/2005/8/layout/radial1"/>
    <dgm:cxn modelId="{867AA596-96E7-4061-81E4-B5539F4FA374}" type="presOf" srcId="{A8B241D9-A5B4-4AC0-ACA3-AF8A554C828E}" destId="{A2EF2792-68F2-4178-9826-F0068BF8ADC3}" srcOrd="0" destOrd="0" presId="urn:microsoft.com/office/officeart/2005/8/layout/radial1"/>
    <dgm:cxn modelId="{C763B5A6-5686-4740-B2C4-CFC4C9B190AE}" type="presOf" srcId="{0BAA853F-E237-4F09-8A08-AF443467F611}" destId="{6C854798-728E-423C-8F24-BE6FC55D33AB}" srcOrd="0" destOrd="0" presId="urn:microsoft.com/office/officeart/2005/8/layout/radial1"/>
    <dgm:cxn modelId="{94190EAB-A3AA-4907-BDCE-C8AF16D117DB}" srcId="{D0C9FBF8-4D5B-4E3C-835B-A5CB73EFF0BE}" destId="{0BAA853F-E237-4F09-8A08-AF443467F611}" srcOrd="2" destOrd="0" parTransId="{F259BE74-C658-4579-9323-3A23A4419486}" sibTransId="{D13EB301-59B9-4683-8F83-BB99639085A6}"/>
    <dgm:cxn modelId="{847D34AD-665D-43CA-93DF-03E376B3D3E7}" srcId="{D0C9FBF8-4D5B-4E3C-835B-A5CB73EFF0BE}" destId="{6D73B80F-5A55-4316-B346-BB6335EA4F8F}" srcOrd="1" destOrd="0" parTransId="{A8B241D9-A5B4-4AC0-ACA3-AF8A554C828E}" sibTransId="{CBFCC5BE-1560-41E0-B186-162B256C4FC2}"/>
    <dgm:cxn modelId="{FEA02DC6-9358-449B-9B3A-43CBE1615074}" type="presOf" srcId="{6D73B80F-5A55-4316-B346-BB6335EA4F8F}" destId="{04FEE8DB-45F7-447D-AC78-83A2EAD7B9E1}" srcOrd="0" destOrd="0" presId="urn:microsoft.com/office/officeart/2005/8/layout/radial1"/>
    <dgm:cxn modelId="{56108DC8-109C-4119-AE0A-2773070A6885}" type="presOf" srcId="{12DE1389-AD84-44D7-B86A-9AE487DB834A}" destId="{840A5F11-DAC6-4D83-AF71-16181FC85E62}" srcOrd="0" destOrd="0" presId="urn:microsoft.com/office/officeart/2005/8/layout/radial1"/>
    <dgm:cxn modelId="{52D309CE-4B7D-4ABF-9054-40FADCB6EAE4}" type="presOf" srcId="{F259BE74-C658-4579-9323-3A23A4419486}" destId="{06047B7E-3DB2-448D-AC0D-F470F1F9C603}" srcOrd="0" destOrd="0" presId="urn:microsoft.com/office/officeart/2005/8/layout/radial1"/>
    <dgm:cxn modelId="{CD0CCADD-4E84-495F-8EC8-F0A921954DA8}" type="presOf" srcId="{321DBF92-F6B5-4361-BF59-34FDA5E8B2F4}" destId="{C7BA92E5-EAFE-4B59-90B2-5625F4F44CBA}" srcOrd="0" destOrd="0" presId="urn:microsoft.com/office/officeart/2005/8/layout/radial1"/>
    <dgm:cxn modelId="{A11FDBE9-F81C-45FC-A5A4-3300B4DE1226}" srcId="{D0C9FBF8-4D5B-4E3C-835B-A5CB73EFF0BE}" destId="{321DBF92-F6B5-4361-BF59-34FDA5E8B2F4}" srcOrd="0" destOrd="0" parTransId="{02A22F81-E6C5-4E77-8139-A3B2073A62DB}" sibTransId="{A457B6EA-BE11-4E37-9EA6-BE2AA08663BD}"/>
    <dgm:cxn modelId="{28BFE682-4FBC-4EC8-852D-7313A2746C60}" type="presParOf" srcId="{840A5F11-DAC6-4D83-AF71-16181FC85E62}" destId="{1EE0E6FF-80FD-49B9-8004-055419BA28B3}" srcOrd="0" destOrd="0" presId="urn:microsoft.com/office/officeart/2005/8/layout/radial1"/>
    <dgm:cxn modelId="{FBEE371D-46FA-4F78-8AD9-E029FB718520}" type="presParOf" srcId="{840A5F11-DAC6-4D83-AF71-16181FC85E62}" destId="{364D8B49-EDCC-4A06-AC2E-B041EE82E751}" srcOrd="1" destOrd="0" presId="urn:microsoft.com/office/officeart/2005/8/layout/radial1"/>
    <dgm:cxn modelId="{57BFF9FB-74AA-47A1-9CA9-3F88F52307AE}" type="presParOf" srcId="{364D8B49-EDCC-4A06-AC2E-B041EE82E751}" destId="{98E3676B-C62D-4909-9FCD-4D6FFEE50017}" srcOrd="0" destOrd="0" presId="urn:microsoft.com/office/officeart/2005/8/layout/radial1"/>
    <dgm:cxn modelId="{C895D26E-00C3-4F4B-B1A1-036A93547ED7}" type="presParOf" srcId="{840A5F11-DAC6-4D83-AF71-16181FC85E62}" destId="{C7BA92E5-EAFE-4B59-90B2-5625F4F44CBA}" srcOrd="2" destOrd="0" presId="urn:microsoft.com/office/officeart/2005/8/layout/radial1"/>
    <dgm:cxn modelId="{3F94251D-B035-4D8E-B23A-C919510219F5}" type="presParOf" srcId="{840A5F11-DAC6-4D83-AF71-16181FC85E62}" destId="{A2EF2792-68F2-4178-9826-F0068BF8ADC3}" srcOrd="3" destOrd="0" presId="urn:microsoft.com/office/officeart/2005/8/layout/radial1"/>
    <dgm:cxn modelId="{BB7365EC-BED5-4BAF-8929-AC463BBDF233}" type="presParOf" srcId="{A2EF2792-68F2-4178-9826-F0068BF8ADC3}" destId="{D63A822B-209C-4832-90A3-012A5EDB9165}" srcOrd="0" destOrd="0" presId="urn:microsoft.com/office/officeart/2005/8/layout/radial1"/>
    <dgm:cxn modelId="{2B491F9B-1826-4B10-B454-BC1C634B9E50}" type="presParOf" srcId="{840A5F11-DAC6-4D83-AF71-16181FC85E62}" destId="{04FEE8DB-45F7-447D-AC78-83A2EAD7B9E1}" srcOrd="4" destOrd="0" presId="urn:microsoft.com/office/officeart/2005/8/layout/radial1"/>
    <dgm:cxn modelId="{59B7C0F9-83D4-478A-A392-A2F6709FE775}" type="presParOf" srcId="{840A5F11-DAC6-4D83-AF71-16181FC85E62}" destId="{06047B7E-3DB2-448D-AC0D-F470F1F9C603}" srcOrd="5" destOrd="0" presId="urn:microsoft.com/office/officeart/2005/8/layout/radial1"/>
    <dgm:cxn modelId="{1F503751-6193-41EF-A885-C064DEBEA948}" type="presParOf" srcId="{06047B7E-3DB2-448D-AC0D-F470F1F9C603}" destId="{E5876B93-A78B-4DD6-B500-1728372C9FA3}" srcOrd="0" destOrd="0" presId="urn:microsoft.com/office/officeart/2005/8/layout/radial1"/>
    <dgm:cxn modelId="{EDB44A9F-CEEF-4257-9223-FDDC4E853C42}" type="presParOf" srcId="{840A5F11-DAC6-4D83-AF71-16181FC85E62}" destId="{6C854798-728E-423C-8F24-BE6FC55D33AB}" srcOrd="6" destOrd="0" presId="urn:microsoft.com/office/officeart/2005/8/layout/radial1"/>
  </dgm:cxnLst>
  <dgm:bg/>
  <dgm:whole>
    <a:ln w="127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AC8FF-3DD1-4EF9-B816-A5BE7D5A85C9}">
      <dsp:nvSpPr>
        <dsp:cNvPr id="0" name=""/>
        <dsp:cNvSpPr/>
      </dsp:nvSpPr>
      <dsp:spPr>
        <a:xfrm>
          <a:off x="3586" y="220097"/>
          <a:ext cx="1567906" cy="2311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Data gathering ends</a:t>
          </a:r>
        </a:p>
        <a:p>
          <a:pPr marL="0" lvl="0" indent="0" algn="ctr" defTabSz="711200">
            <a:lnSpc>
              <a:spcPct val="90000"/>
            </a:lnSpc>
            <a:spcBef>
              <a:spcPct val="0"/>
            </a:spcBef>
            <a:spcAft>
              <a:spcPct val="35000"/>
            </a:spcAft>
            <a:buNone/>
          </a:pPr>
          <a:r>
            <a:rPr lang="en-GB" sz="1600" kern="1200" dirty="0"/>
            <a:t>31</a:t>
          </a:r>
          <a:r>
            <a:rPr lang="en-GB" sz="1600" kern="1200" baseline="30000" dirty="0"/>
            <a:t>st</a:t>
          </a:r>
          <a:r>
            <a:rPr lang="en-GB" sz="1600" kern="1200" dirty="0"/>
            <a:t> March 2023</a:t>
          </a:r>
        </a:p>
      </dsp:txBody>
      <dsp:txXfrm>
        <a:off x="49508" y="266019"/>
        <a:ext cx="1476062" cy="2219707"/>
      </dsp:txXfrm>
    </dsp:sp>
    <dsp:sp modelId="{4DFC4FDA-EA1A-4FED-90A7-44A0AED15A85}">
      <dsp:nvSpPr>
        <dsp:cNvPr id="0" name=""/>
        <dsp:cNvSpPr/>
      </dsp:nvSpPr>
      <dsp:spPr>
        <a:xfrm>
          <a:off x="1728282" y="1181452"/>
          <a:ext cx="332396" cy="38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728282" y="1259220"/>
        <a:ext cx="232677" cy="233304"/>
      </dsp:txXfrm>
    </dsp:sp>
    <dsp:sp modelId="{067A75C8-462D-484C-BF57-6E7878E853DB}">
      <dsp:nvSpPr>
        <dsp:cNvPr id="0" name=""/>
        <dsp:cNvSpPr/>
      </dsp:nvSpPr>
      <dsp:spPr>
        <a:xfrm>
          <a:off x="2198654" y="220097"/>
          <a:ext cx="1567906" cy="2311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FAL report to CAA submitted by</a:t>
          </a:r>
        </a:p>
        <a:p>
          <a:pPr marL="0" lvl="0" indent="0" algn="ctr" defTabSz="711200">
            <a:lnSpc>
              <a:spcPct val="90000"/>
            </a:lnSpc>
            <a:spcBef>
              <a:spcPct val="0"/>
            </a:spcBef>
            <a:spcAft>
              <a:spcPct val="35000"/>
            </a:spcAft>
            <a:buNone/>
          </a:pPr>
          <a:r>
            <a:rPr lang="en-GB" sz="1600" kern="1200" dirty="0"/>
            <a:t>28</a:t>
          </a:r>
          <a:r>
            <a:rPr lang="en-GB" sz="1600" kern="1200" baseline="30000" dirty="0"/>
            <a:t>th</a:t>
          </a:r>
          <a:r>
            <a:rPr lang="en-GB" sz="1600" kern="1200" dirty="0"/>
            <a:t> April 2023</a:t>
          </a:r>
        </a:p>
      </dsp:txBody>
      <dsp:txXfrm>
        <a:off x="2244576" y="266019"/>
        <a:ext cx="1476062" cy="2219707"/>
      </dsp:txXfrm>
    </dsp:sp>
    <dsp:sp modelId="{2CE87FF8-00A9-4166-8801-823BCEB97BBD}">
      <dsp:nvSpPr>
        <dsp:cNvPr id="0" name=""/>
        <dsp:cNvSpPr/>
      </dsp:nvSpPr>
      <dsp:spPr>
        <a:xfrm>
          <a:off x="3923351" y="1181452"/>
          <a:ext cx="332396" cy="38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923351" y="1259220"/>
        <a:ext cx="232677" cy="233304"/>
      </dsp:txXfrm>
    </dsp:sp>
    <dsp:sp modelId="{88F3A865-C6F7-470A-8417-50B3C7FB39E7}">
      <dsp:nvSpPr>
        <dsp:cNvPr id="0" name=""/>
        <dsp:cNvSpPr/>
      </dsp:nvSpPr>
      <dsp:spPr>
        <a:xfrm>
          <a:off x="4393723" y="220097"/>
          <a:ext cx="1567906" cy="2311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CAA upload the report to the webpage as soon as practicable…this opens the 28 day feedback window</a:t>
          </a:r>
        </a:p>
      </dsp:txBody>
      <dsp:txXfrm>
        <a:off x="4439645" y="266019"/>
        <a:ext cx="1476062" cy="2219707"/>
      </dsp:txXfrm>
    </dsp:sp>
    <dsp:sp modelId="{C533E5D1-FC7E-44D5-83BF-578A43BC5065}">
      <dsp:nvSpPr>
        <dsp:cNvPr id="0" name=""/>
        <dsp:cNvSpPr/>
      </dsp:nvSpPr>
      <dsp:spPr>
        <a:xfrm>
          <a:off x="6118419" y="1181452"/>
          <a:ext cx="332396" cy="38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118419" y="1259220"/>
        <a:ext cx="232677" cy="233304"/>
      </dsp:txXfrm>
    </dsp:sp>
    <dsp:sp modelId="{C8EF6F58-2DDC-4F43-9435-5EB3ACC7B743}">
      <dsp:nvSpPr>
        <dsp:cNvPr id="0" name=""/>
        <dsp:cNvSpPr/>
      </dsp:nvSpPr>
      <dsp:spPr>
        <a:xfrm>
          <a:off x="6588791" y="220097"/>
          <a:ext cx="1567906" cy="2311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CAA have 3 months from our submission to produce the CAA Post Implementation Review - deadline</a:t>
          </a:r>
        </a:p>
        <a:p>
          <a:pPr marL="0" lvl="0" indent="0" algn="ctr" defTabSz="711200">
            <a:lnSpc>
              <a:spcPct val="90000"/>
            </a:lnSpc>
            <a:spcBef>
              <a:spcPct val="0"/>
            </a:spcBef>
            <a:spcAft>
              <a:spcPct val="35000"/>
            </a:spcAft>
            <a:buNone/>
          </a:pPr>
          <a:r>
            <a:rPr lang="en-GB" sz="1600" kern="1200" dirty="0"/>
            <a:t> 31</a:t>
          </a:r>
          <a:r>
            <a:rPr lang="en-GB" sz="1600" kern="1200" baseline="30000" dirty="0"/>
            <a:t>st</a:t>
          </a:r>
          <a:r>
            <a:rPr lang="en-GB" sz="1600" kern="1200" dirty="0"/>
            <a:t> July 2023 </a:t>
          </a:r>
        </a:p>
      </dsp:txBody>
      <dsp:txXfrm>
        <a:off x="6634713" y="266019"/>
        <a:ext cx="1476062" cy="2219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0E6FF-80FD-49B9-8004-055419BA28B3}">
      <dsp:nvSpPr>
        <dsp:cNvPr id="0" name=""/>
        <dsp:cNvSpPr/>
      </dsp:nvSpPr>
      <dsp:spPr>
        <a:xfrm>
          <a:off x="1581958" y="1320527"/>
          <a:ext cx="1003408" cy="10034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Engagement</a:t>
          </a:r>
        </a:p>
        <a:p>
          <a:pPr marL="0" lvl="0" indent="0" algn="ctr" defTabSz="444500">
            <a:lnSpc>
              <a:spcPct val="90000"/>
            </a:lnSpc>
            <a:spcBef>
              <a:spcPct val="0"/>
            </a:spcBef>
            <a:spcAft>
              <a:spcPct val="35000"/>
            </a:spcAft>
            <a:buNone/>
          </a:pPr>
          <a:r>
            <a:rPr lang="en-GB" sz="1000" kern="1200" dirty="0"/>
            <a:t>Workshops</a:t>
          </a:r>
        </a:p>
      </dsp:txBody>
      <dsp:txXfrm>
        <a:off x="1728904" y="1467473"/>
        <a:ext cx="709516" cy="709516"/>
      </dsp:txXfrm>
    </dsp:sp>
    <dsp:sp modelId="{364D8B49-EDCC-4A06-AC2E-B041EE82E751}">
      <dsp:nvSpPr>
        <dsp:cNvPr id="0" name=""/>
        <dsp:cNvSpPr/>
      </dsp:nvSpPr>
      <dsp:spPr>
        <a:xfrm rot="16200000">
          <a:off x="1932251" y="1147445"/>
          <a:ext cx="302823" cy="43340"/>
        </a:xfrm>
        <a:custGeom>
          <a:avLst/>
          <a:gdLst/>
          <a:ahLst/>
          <a:cxnLst/>
          <a:rect l="0" t="0" r="0" b="0"/>
          <a:pathLst>
            <a:path>
              <a:moveTo>
                <a:pt x="0" y="21670"/>
              </a:moveTo>
              <a:lnTo>
                <a:pt x="302823" y="216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76092" y="1161545"/>
        <a:ext cx="15141" cy="15141"/>
      </dsp:txXfrm>
    </dsp:sp>
    <dsp:sp modelId="{C7BA92E5-EAFE-4B59-90B2-5625F4F44CBA}">
      <dsp:nvSpPr>
        <dsp:cNvPr id="0" name=""/>
        <dsp:cNvSpPr/>
      </dsp:nvSpPr>
      <dsp:spPr>
        <a:xfrm>
          <a:off x="1581958" y="14296"/>
          <a:ext cx="1003408" cy="1003408"/>
        </a:xfrm>
        <a:prstGeom prst="ellipse">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F2F</a:t>
          </a:r>
        </a:p>
        <a:p>
          <a:pPr marL="0" lvl="0" indent="0" algn="ctr" defTabSz="488950">
            <a:lnSpc>
              <a:spcPct val="90000"/>
            </a:lnSpc>
            <a:spcBef>
              <a:spcPct val="0"/>
            </a:spcBef>
            <a:spcAft>
              <a:spcPct val="35000"/>
            </a:spcAft>
            <a:buNone/>
          </a:pPr>
          <a:r>
            <a:rPr lang="en-GB" sz="1100" kern="1200" dirty="0"/>
            <a:t>Thursday 8</a:t>
          </a:r>
          <a:r>
            <a:rPr lang="en-GB" sz="1100" kern="1200" baseline="30000" dirty="0"/>
            <a:t>th</a:t>
          </a:r>
          <a:r>
            <a:rPr lang="en-GB" sz="1100" kern="1200" dirty="0"/>
            <a:t> December</a:t>
          </a:r>
        </a:p>
      </dsp:txBody>
      <dsp:txXfrm>
        <a:off x="1728904" y="161242"/>
        <a:ext cx="709516" cy="709516"/>
      </dsp:txXfrm>
    </dsp:sp>
    <dsp:sp modelId="{A2EF2792-68F2-4178-9826-F0068BF8ADC3}">
      <dsp:nvSpPr>
        <dsp:cNvPr id="0" name=""/>
        <dsp:cNvSpPr/>
      </dsp:nvSpPr>
      <dsp:spPr>
        <a:xfrm>
          <a:off x="2585367" y="1800561"/>
          <a:ext cx="302823" cy="43340"/>
        </a:xfrm>
        <a:custGeom>
          <a:avLst/>
          <a:gdLst/>
          <a:ahLst/>
          <a:cxnLst/>
          <a:rect l="0" t="0" r="0" b="0"/>
          <a:pathLst>
            <a:path>
              <a:moveTo>
                <a:pt x="0" y="21670"/>
              </a:moveTo>
              <a:lnTo>
                <a:pt x="302823" y="216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29208" y="1814661"/>
        <a:ext cx="15141" cy="15141"/>
      </dsp:txXfrm>
    </dsp:sp>
    <dsp:sp modelId="{04FEE8DB-45F7-447D-AC78-83A2EAD7B9E1}">
      <dsp:nvSpPr>
        <dsp:cNvPr id="0" name=""/>
        <dsp:cNvSpPr/>
      </dsp:nvSpPr>
      <dsp:spPr>
        <a:xfrm>
          <a:off x="2888190" y="1320527"/>
          <a:ext cx="1003408" cy="10034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Online</a:t>
          </a:r>
        </a:p>
        <a:p>
          <a:pPr marL="0" lvl="0" indent="0" algn="ctr" defTabSz="488950">
            <a:lnSpc>
              <a:spcPct val="90000"/>
            </a:lnSpc>
            <a:spcBef>
              <a:spcPct val="0"/>
            </a:spcBef>
            <a:spcAft>
              <a:spcPct val="35000"/>
            </a:spcAft>
            <a:buNone/>
          </a:pPr>
          <a:r>
            <a:rPr lang="en-GB" sz="1100" kern="1200" dirty="0"/>
            <a:t>Friday 9</a:t>
          </a:r>
          <a:r>
            <a:rPr lang="en-GB" sz="1100" kern="1200" baseline="30000" dirty="0"/>
            <a:t>th</a:t>
          </a:r>
          <a:r>
            <a:rPr lang="en-GB" sz="1100" kern="1200" dirty="0"/>
            <a:t> December</a:t>
          </a:r>
        </a:p>
      </dsp:txBody>
      <dsp:txXfrm>
        <a:off x="3035136" y="1467473"/>
        <a:ext cx="709516" cy="709516"/>
      </dsp:txXfrm>
    </dsp:sp>
    <dsp:sp modelId="{06047B7E-3DB2-448D-AC0D-F470F1F9C603}">
      <dsp:nvSpPr>
        <dsp:cNvPr id="0" name=""/>
        <dsp:cNvSpPr/>
      </dsp:nvSpPr>
      <dsp:spPr>
        <a:xfrm rot="5400000">
          <a:off x="1932251" y="2453677"/>
          <a:ext cx="302823" cy="43340"/>
        </a:xfrm>
        <a:custGeom>
          <a:avLst/>
          <a:gdLst/>
          <a:ahLst/>
          <a:cxnLst/>
          <a:rect l="0" t="0" r="0" b="0"/>
          <a:pathLst>
            <a:path>
              <a:moveTo>
                <a:pt x="0" y="21670"/>
              </a:moveTo>
              <a:lnTo>
                <a:pt x="302823" y="216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76092" y="2467777"/>
        <a:ext cx="15141" cy="15141"/>
      </dsp:txXfrm>
    </dsp:sp>
    <dsp:sp modelId="{6C854798-728E-423C-8F24-BE6FC55D33AB}">
      <dsp:nvSpPr>
        <dsp:cNvPr id="0" name=""/>
        <dsp:cNvSpPr/>
      </dsp:nvSpPr>
      <dsp:spPr>
        <a:xfrm>
          <a:off x="1581958" y="2626759"/>
          <a:ext cx="1003408" cy="10034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F2F</a:t>
          </a:r>
        </a:p>
        <a:p>
          <a:pPr marL="0" lvl="0" indent="0" algn="ctr" defTabSz="488950">
            <a:lnSpc>
              <a:spcPct val="90000"/>
            </a:lnSpc>
            <a:spcBef>
              <a:spcPct val="0"/>
            </a:spcBef>
            <a:spcAft>
              <a:spcPct val="35000"/>
            </a:spcAft>
            <a:buNone/>
          </a:pPr>
          <a:r>
            <a:rPr lang="en-GB" sz="1100" kern="1200" dirty="0"/>
            <a:t>Monday 12</a:t>
          </a:r>
          <a:r>
            <a:rPr lang="en-GB" sz="1100" kern="1200" baseline="30000" dirty="0"/>
            <a:t>th</a:t>
          </a:r>
          <a:r>
            <a:rPr lang="en-GB" sz="1100" kern="1200" dirty="0"/>
            <a:t> December</a:t>
          </a:r>
        </a:p>
      </dsp:txBody>
      <dsp:txXfrm>
        <a:off x="1728904" y="2773705"/>
        <a:ext cx="709516" cy="709516"/>
      </dsp:txXfrm>
    </dsp:sp>
    <dsp:sp modelId="{00AC8A8D-EACF-4284-9A47-8C51A8E2450D}">
      <dsp:nvSpPr>
        <dsp:cNvPr id="0" name=""/>
        <dsp:cNvSpPr/>
      </dsp:nvSpPr>
      <dsp:spPr>
        <a:xfrm rot="10800000">
          <a:off x="1279135" y="1800561"/>
          <a:ext cx="302823" cy="43340"/>
        </a:xfrm>
        <a:custGeom>
          <a:avLst/>
          <a:gdLst/>
          <a:ahLst/>
          <a:cxnLst/>
          <a:rect l="0" t="0" r="0" b="0"/>
          <a:pathLst>
            <a:path>
              <a:moveTo>
                <a:pt x="0" y="21670"/>
              </a:moveTo>
              <a:lnTo>
                <a:pt x="302823" y="216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22976" y="1814661"/>
        <a:ext cx="15141" cy="15141"/>
      </dsp:txXfrm>
    </dsp:sp>
    <dsp:sp modelId="{DE771EBA-DDE6-42FD-AD0A-1187B43F85D4}">
      <dsp:nvSpPr>
        <dsp:cNvPr id="0" name=""/>
        <dsp:cNvSpPr/>
      </dsp:nvSpPr>
      <dsp:spPr>
        <a:xfrm>
          <a:off x="275727" y="1320527"/>
          <a:ext cx="1003408" cy="10034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Online</a:t>
          </a:r>
        </a:p>
        <a:p>
          <a:pPr marL="0" lvl="0" indent="0" algn="ctr" defTabSz="488950">
            <a:lnSpc>
              <a:spcPct val="90000"/>
            </a:lnSpc>
            <a:spcBef>
              <a:spcPct val="0"/>
            </a:spcBef>
            <a:spcAft>
              <a:spcPct val="35000"/>
            </a:spcAft>
            <a:buNone/>
          </a:pPr>
          <a:r>
            <a:rPr lang="en-GB" sz="1100" kern="1200" dirty="0"/>
            <a:t>Tuesday 13</a:t>
          </a:r>
          <a:r>
            <a:rPr lang="en-GB" sz="1100" kern="1200" baseline="30000" dirty="0"/>
            <a:t>th</a:t>
          </a:r>
          <a:r>
            <a:rPr lang="en-GB" sz="1100" kern="1200" dirty="0"/>
            <a:t> December</a:t>
          </a:r>
        </a:p>
      </dsp:txBody>
      <dsp:txXfrm>
        <a:off x="422673" y="1467473"/>
        <a:ext cx="709516" cy="709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0E6FF-80FD-49B9-8004-055419BA28B3}">
      <dsp:nvSpPr>
        <dsp:cNvPr id="0" name=""/>
        <dsp:cNvSpPr/>
      </dsp:nvSpPr>
      <dsp:spPr>
        <a:xfrm>
          <a:off x="1595822" y="2093433"/>
          <a:ext cx="1398863" cy="139886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Engagement</a:t>
          </a:r>
        </a:p>
        <a:p>
          <a:pPr marL="0" lvl="0" indent="0" algn="ctr" defTabSz="666750">
            <a:lnSpc>
              <a:spcPct val="90000"/>
            </a:lnSpc>
            <a:spcBef>
              <a:spcPct val="0"/>
            </a:spcBef>
            <a:spcAft>
              <a:spcPct val="35000"/>
            </a:spcAft>
            <a:buNone/>
          </a:pPr>
          <a:r>
            <a:rPr lang="en-GB" sz="1500" kern="1200" dirty="0"/>
            <a:t>Workshops</a:t>
          </a:r>
        </a:p>
      </dsp:txBody>
      <dsp:txXfrm>
        <a:off x="1800681" y="2298292"/>
        <a:ext cx="989145" cy="989145"/>
      </dsp:txXfrm>
    </dsp:sp>
    <dsp:sp modelId="{364D8B49-EDCC-4A06-AC2E-B041EE82E751}">
      <dsp:nvSpPr>
        <dsp:cNvPr id="0" name=""/>
        <dsp:cNvSpPr/>
      </dsp:nvSpPr>
      <dsp:spPr>
        <a:xfrm rot="16200000">
          <a:off x="2083680" y="1854434"/>
          <a:ext cx="423147" cy="54851"/>
        </a:xfrm>
        <a:custGeom>
          <a:avLst/>
          <a:gdLst/>
          <a:ahLst/>
          <a:cxnLst/>
          <a:rect l="0" t="0" r="0" b="0"/>
          <a:pathLst>
            <a:path>
              <a:moveTo>
                <a:pt x="0" y="27425"/>
              </a:moveTo>
              <a:lnTo>
                <a:pt x="423147" y="2742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84675" y="1871281"/>
        <a:ext cx="21157" cy="21157"/>
      </dsp:txXfrm>
    </dsp:sp>
    <dsp:sp modelId="{C7BA92E5-EAFE-4B59-90B2-5625F4F44CBA}">
      <dsp:nvSpPr>
        <dsp:cNvPr id="0" name=""/>
        <dsp:cNvSpPr/>
      </dsp:nvSpPr>
      <dsp:spPr>
        <a:xfrm>
          <a:off x="1595822" y="271422"/>
          <a:ext cx="1398863" cy="1398863"/>
        </a:xfrm>
        <a:prstGeom prst="ellipse">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F2F</a:t>
          </a:r>
        </a:p>
        <a:p>
          <a:pPr marL="0" lvl="0" indent="0" algn="ctr" defTabSz="577850">
            <a:lnSpc>
              <a:spcPct val="90000"/>
            </a:lnSpc>
            <a:spcBef>
              <a:spcPct val="0"/>
            </a:spcBef>
            <a:spcAft>
              <a:spcPct val="35000"/>
            </a:spcAft>
            <a:buNone/>
          </a:pPr>
          <a:r>
            <a:rPr lang="en-GB" sz="1300" kern="1200" dirty="0"/>
            <a:t>1000</a:t>
          </a:r>
        </a:p>
        <a:p>
          <a:pPr marL="0" lvl="0" indent="0" algn="ctr" defTabSz="577850">
            <a:lnSpc>
              <a:spcPct val="90000"/>
            </a:lnSpc>
            <a:spcBef>
              <a:spcPct val="0"/>
            </a:spcBef>
            <a:spcAft>
              <a:spcPct val="35000"/>
            </a:spcAft>
            <a:buNone/>
          </a:pPr>
          <a:r>
            <a:rPr lang="en-GB" sz="1300" kern="1200" dirty="0"/>
            <a:t>Friday </a:t>
          </a:r>
        </a:p>
        <a:p>
          <a:pPr marL="0" lvl="0" indent="0" algn="ctr" defTabSz="577850">
            <a:lnSpc>
              <a:spcPct val="90000"/>
            </a:lnSpc>
            <a:spcBef>
              <a:spcPct val="0"/>
            </a:spcBef>
            <a:spcAft>
              <a:spcPct val="35000"/>
            </a:spcAft>
            <a:buNone/>
          </a:pPr>
          <a:r>
            <a:rPr lang="en-GB" sz="1300" kern="1200" dirty="0"/>
            <a:t>3 March</a:t>
          </a:r>
        </a:p>
      </dsp:txBody>
      <dsp:txXfrm>
        <a:off x="1800681" y="476281"/>
        <a:ext cx="989145" cy="989145"/>
      </dsp:txXfrm>
    </dsp:sp>
    <dsp:sp modelId="{A2EF2792-68F2-4178-9826-F0068BF8ADC3}">
      <dsp:nvSpPr>
        <dsp:cNvPr id="0" name=""/>
        <dsp:cNvSpPr/>
      </dsp:nvSpPr>
      <dsp:spPr>
        <a:xfrm rot="1800000">
          <a:off x="2872634" y="3220942"/>
          <a:ext cx="423147" cy="54851"/>
        </a:xfrm>
        <a:custGeom>
          <a:avLst/>
          <a:gdLst/>
          <a:ahLst/>
          <a:cxnLst/>
          <a:rect l="0" t="0" r="0" b="0"/>
          <a:pathLst>
            <a:path>
              <a:moveTo>
                <a:pt x="0" y="27425"/>
              </a:moveTo>
              <a:lnTo>
                <a:pt x="423147" y="2742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3629" y="3237789"/>
        <a:ext cx="21157" cy="21157"/>
      </dsp:txXfrm>
    </dsp:sp>
    <dsp:sp modelId="{04FEE8DB-45F7-447D-AC78-83A2EAD7B9E1}">
      <dsp:nvSpPr>
        <dsp:cNvPr id="0" name=""/>
        <dsp:cNvSpPr/>
      </dsp:nvSpPr>
      <dsp:spPr>
        <a:xfrm>
          <a:off x="3173730" y="3004438"/>
          <a:ext cx="1398863" cy="139886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Online </a:t>
          </a:r>
        </a:p>
        <a:p>
          <a:pPr marL="0" lvl="0" indent="0" algn="ctr" defTabSz="577850">
            <a:lnSpc>
              <a:spcPct val="90000"/>
            </a:lnSpc>
            <a:spcBef>
              <a:spcPct val="0"/>
            </a:spcBef>
            <a:spcAft>
              <a:spcPct val="35000"/>
            </a:spcAft>
            <a:buNone/>
          </a:pPr>
          <a:r>
            <a:rPr lang="en-GB" sz="1300" kern="1200" dirty="0"/>
            <a:t>1000</a:t>
          </a:r>
        </a:p>
        <a:p>
          <a:pPr marL="0" lvl="0" indent="0" algn="ctr" defTabSz="577850">
            <a:lnSpc>
              <a:spcPct val="90000"/>
            </a:lnSpc>
            <a:spcBef>
              <a:spcPct val="0"/>
            </a:spcBef>
            <a:spcAft>
              <a:spcPct val="35000"/>
            </a:spcAft>
            <a:buNone/>
          </a:pPr>
          <a:r>
            <a:rPr lang="en-GB" sz="1300" kern="1200" dirty="0"/>
            <a:t>Thursday </a:t>
          </a:r>
        </a:p>
        <a:p>
          <a:pPr marL="0" lvl="0" indent="0" algn="ctr" defTabSz="577850">
            <a:lnSpc>
              <a:spcPct val="90000"/>
            </a:lnSpc>
            <a:spcBef>
              <a:spcPct val="0"/>
            </a:spcBef>
            <a:spcAft>
              <a:spcPct val="35000"/>
            </a:spcAft>
            <a:buNone/>
          </a:pPr>
          <a:r>
            <a:rPr lang="en-GB" sz="1300" kern="1200" dirty="0"/>
            <a:t>3 March</a:t>
          </a:r>
        </a:p>
      </dsp:txBody>
      <dsp:txXfrm>
        <a:off x="3378589" y="3209297"/>
        <a:ext cx="989145" cy="989145"/>
      </dsp:txXfrm>
    </dsp:sp>
    <dsp:sp modelId="{06047B7E-3DB2-448D-AC0D-F470F1F9C603}">
      <dsp:nvSpPr>
        <dsp:cNvPr id="0" name=""/>
        <dsp:cNvSpPr/>
      </dsp:nvSpPr>
      <dsp:spPr>
        <a:xfrm rot="9000000">
          <a:off x="1294726" y="3220942"/>
          <a:ext cx="423147" cy="54851"/>
        </a:xfrm>
        <a:custGeom>
          <a:avLst/>
          <a:gdLst/>
          <a:ahLst/>
          <a:cxnLst/>
          <a:rect l="0" t="0" r="0" b="0"/>
          <a:pathLst>
            <a:path>
              <a:moveTo>
                <a:pt x="0" y="27425"/>
              </a:moveTo>
              <a:lnTo>
                <a:pt x="423147" y="2742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95721" y="3237789"/>
        <a:ext cx="21157" cy="21157"/>
      </dsp:txXfrm>
    </dsp:sp>
    <dsp:sp modelId="{6C854798-728E-423C-8F24-BE6FC55D33AB}">
      <dsp:nvSpPr>
        <dsp:cNvPr id="0" name=""/>
        <dsp:cNvSpPr/>
      </dsp:nvSpPr>
      <dsp:spPr>
        <a:xfrm>
          <a:off x="17915" y="3004438"/>
          <a:ext cx="1398863" cy="139886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Online</a:t>
          </a:r>
        </a:p>
        <a:p>
          <a:pPr marL="0" lvl="0" indent="0" algn="ctr" defTabSz="577850">
            <a:lnSpc>
              <a:spcPct val="90000"/>
            </a:lnSpc>
            <a:spcBef>
              <a:spcPct val="0"/>
            </a:spcBef>
            <a:spcAft>
              <a:spcPct val="35000"/>
            </a:spcAft>
            <a:buNone/>
          </a:pPr>
          <a:r>
            <a:rPr lang="en-GB" sz="1300" kern="1200" dirty="0"/>
            <a:t>1700</a:t>
          </a:r>
        </a:p>
        <a:p>
          <a:pPr marL="0" lvl="0" indent="0" algn="ctr" defTabSz="577850">
            <a:lnSpc>
              <a:spcPct val="90000"/>
            </a:lnSpc>
            <a:spcBef>
              <a:spcPct val="0"/>
            </a:spcBef>
            <a:spcAft>
              <a:spcPct val="35000"/>
            </a:spcAft>
            <a:buNone/>
          </a:pPr>
          <a:r>
            <a:rPr lang="en-GB" sz="1300" kern="1200" dirty="0"/>
            <a:t>Wednesday </a:t>
          </a:r>
        </a:p>
        <a:p>
          <a:pPr marL="0" lvl="0" indent="0" algn="ctr" defTabSz="577850">
            <a:lnSpc>
              <a:spcPct val="90000"/>
            </a:lnSpc>
            <a:spcBef>
              <a:spcPct val="0"/>
            </a:spcBef>
            <a:spcAft>
              <a:spcPct val="35000"/>
            </a:spcAft>
            <a:buNone/>
          </a:pPr>
          <a:r>
            <a:rPr lang="en-GB" sz="1300" kern="1200" dirty="0"/>
            <a:t>1 March</a:t>
          </a:r>
        </a:p>
      </dsp:txBody>
      <dsp:txXfrm>
        <a:off x="222774" y="3209297"/>
        <a:ext cx="989145" cy="9891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A10C81DF-2D6F-48B8-8C85-AB4A2551CA9E}" type="datetimeFigureOut">
              <a:rPr lang="en-GB" smtClean="0"/>
              <a:t>07/02/2023</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79DF006E-ED04-4194-AED0-05C0E7373760}" type="slidenum">
              <a:rPr lang="en-GB" smtClean="0"/>
              <a:t>‹#›</a:t>
            </a:fld>
            <a:endParaRPr lang="en-GB"/>
          </a:p>
        </p:txBody>
      </p:sp>
    </p:spTree>
    <p:extLst>
      <p:ext uri="{BB962C8B-B14F-4D97-AF65-F5344CB8AC3E}">
        <p14:creationId xmlns:p14="http://schemas.microsoft.com/office/powerpoint/2010/main" val="155940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1F4A9-AAB7-4D0E-A037-2D4F937D513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77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ANA logo and BEG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D4B6F-E7D8-42F9-BE43-3E132F497A3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42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Other UK &amp; Ireland airports already using ANOMS and WebTrak are: BOH, BQH, FAB, LPL, BHX, LHR, LGW, MAN, STN, EMA and BRS and DUB, as well as SEN, NCL, ABZ, GLA, and SOU.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1F4A9-AAB7-4D0E-A037-2D4F937D513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35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694F-01CE-4A70-9579-95A9C81F2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772CD4-8B23-466A-93E4-6205E7892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B4D07E-8AD5-49A2-A5B8-033C828FA4AA}"/>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5" name="Footer Placeholder 4">
            <a:extLst>
              <a:ext uri="{FF2B5EF4-FFF2-40B4-BE49-F238E27FC236}">
                <a16:creationId xmlns:a16="http://schemas.microsoft.com/office/drawing/2014/main" id="{48E40BC8-6806-4D54-B672-B6FC158EF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5353A7-3138-45FA-9F3A-7AB3E05310D3}"/>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35959777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9563-BA29-4680-BC85-566A207AF9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CF045D-CF65-4C58-821A-77C795599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BAE48-0BC9-4293-8B34-CD87D9726495}"/>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5" name="Footer Placeholder 4">
            <a:extLst>
              <a:ext uri="{FF2B5EF4-FFF2-40B4-BE49-F238E27FC236}">
                <a16:creationId xmlns:a16="http://schemas.microsoft.com/office/drawing/2014/main" id="{F0B6051B-9B51-4E0D-A400-0339BBBFC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9F5A9-D23A-4C1F-971B-C837C48D767D}"/>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428425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B7B68-D450-4229-B025-E602DC9B3A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4810FD-1C25-4165-8981-5D08E4EFD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960199-A749-443E-A9D4-A5C7724E5F12}"/>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5" name="Footer Placeholder 4">
            <a:extLst>
              <a:ext uri="{FF2B5EF4-FFF2-40B4-BE49-F238E27FC236}">
                <a16:creationId xmlns:a16="http://schemas.microsoft.com/office/drawing/2014/main" id="{399C09BE-C672-4A61-A838-DD3BC7567C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40118F-B11E-4F91-8D6A-C92F9EE6ED40}"/>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76119041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Large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7CB7B47-312B-499F-B348-9CEAD698C8C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863"/>
          <a:stretch/>
        </p:blipFill>
        <p:spPr>
          <a:xfrm>
            <a:off x="7524008" y="0"/>
            <a:ext cx="4227958" cy="1905483"/>
          </a:xfrm>
          <a:prstGeom prst="rect">
            <a:avLst/>
          </a:prstGeom>
        </p:spPr>
      </p:pic>
      <p:sp>
        <p:nvSpPr>
          <p:cNvPr id="6" name="Text Placeholder 7">
            <a:extLst>
              <a:ext uri="{FF2B5EF4-FFF2-40B4-BE49-F238E27FC236}">
                <a16:creationId xmlns:a16="http://schemas.microsoft.com/office/drawing/2014/main" id="{658F825F-9D13-46A7-B75F-FE580AEDF4D4}"/>
              </a:ext>
            </a:extLst>
          </p:cNvPr>
          <p:cNvSpPr>
            <a:spLocks noGrp="1"/>
          </p:cNvSpPr>
          <p:nvPr>
            <p:ph type="body" sz="quarter" idx="13" hasCustomPrompt="1"/>
          </p:nvPr>
        </p:nvSpPr>
        <p:spPr>
          <a:xfrm>
            <a:off x="659425" y="2095328"/>
            <a:ext cx="9000000" cy="2160000"/>
          </a:xfrm>
          <a:noFill/>
        </p:spPr>
        <p:txBody>
          <a:bodyPr anchor="ctr" anchorCtr="0"/>
          <a:lstStyle>
            <a:lvl1pPr>
              <a:lnSpc>
                <a:spcPct val="80000"/>
              </a:lnSpc>
              <a:spcBef>
                <a:spcPts val="0"/>
              </a:spcBef>
              <a:defRPr sz="11500"/>
            </a:lvl1pPr>
            <a:lvl2pPr marL="0" indent="0">
              <a:lnSpc>
                <a:spcPct val="80000"/>
              </a:lnSpc>
              <a:spcBef>
                <a:spcPts val="0"/>
              </a:spcBef>
              <a:spcAft>
                <a:spcPts val="2400"/>
              </a:spcAft>
              <a:buNone/>
              <a:defRPr sz="11500" b="1"/>
            </a:lvl2pPr>
            <a:lvl3pPr marL="0" indent="0">
              <a:lnSpc>
                <a:spcPct val="80000"/>
              </a:lnSpc>
              <a:spcBef>
                <a:spcPts val="0"/>
              </a:spcBef>
              <a:buNone/>
              <a:defRPr sz="3200" b="0">
                <a:solidFill>
                  <a:schemeClr val="bg1"/>
                </a:solidFill>
              </a:defRPr>
            </a:lvl3pPr>
            <a:lvl4pPr>
              <a:lnSpc>
                <a:spcPct val="80000"/>
              </a:lnSpc>
              <a:spcBef>
                <a:spcPts val="0"/>
              </a:spcBef>
              <a:defRPr sz="3200" b="0">
                <a:solidFill>
                  <a:schemeClr val="bg1"/>
                </a:solidFill>
              </a:defRPr>
            </a:lvl4pPr>
            <a:lvl5pPr>
              <a:lnSpc>
                <a:spcPct val="80000"/>
              </a:lnSpc>
              <a:spcBef>
                <a:spcPts val="0"/>
              </a:spcBef>
              <a:defRPr sz="3200" b="0">
                <a:solidFill>
                  <a:schemeClr val="bg1"/>
                </a:solidFill>
              </a:defRPr>
            </a:lvl5pPr>
            <a:lvl6pPr>
              <a:lnSpc>
                <a:spcPct val="80000"/>
              </a:lnSpc>
              <a:spcBef>
                <a:spcPts val="0"/>
              </a:spcBef>
              <a:defRPr sz="3200" b="0">
                <a:solidFill>
                  <a:schemeClr val="bg1"/>
                </a:solidFill>
              </a:defRPr>
            </a:lvl6pPr>
            <a:lvl7pPr>
              <a:lnSpc>
                <a:spcPct val="80000"/>
              </a:lnSpc>
              <a:spcBef>
                <a:spcPts val="0"/>
              </a:spcBef>
              <a:defRPr sz="3200" b="0">
                <a:solidFill>
                  <a:schemeClr val="bg1"/>
                </a:solidFill>
              </a:defRPr>
            </a:lvl7pPr>
            <a:lvl8pPr>
              <a:lnSpc>
                <a:spcPct val="80000"/>
              </a:lnSpc>
              <a:spcBef>
                <a:spcPts val="0"/>
              </a:spcBef>
              <a:defRPr sz="3200" b="0">
                <a:solidFill>
                  <a:schemeClr val="bg1"/>
                </a:solidFill>
              </a:defRPr>
            </a:lvl8pPr>
            <a:lvl9pPr>
              <a:lnSpc>
                <a:spcPct val="80000"/>
              </a:lnSpc>
              <a:spcBef>
                <a:spcPts val="0"/>
              </a:spcBef>
              <a:defRPr sz="3200" b="0">
                <a:solidFill>
                  <a:schemeClr val="bg1"/>
                </a:solidFill>
              </a:defRPr>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AU"/>
          </a:p>
        </p:txBody>
      </p:sp>
      <p:sp>
        <p:nvSpPr>
          <p:cNvPr id="11" name="Text Placeholder 7">
            <a:extLst>
              <a:ext uri="{FF2B5EF4-FFF2-40B4-BE49-F238E27FC236}">
                <a16:creationId xmlns:a16="http://schemas.microsoft.com/office/drawing/2014/main" id="{93B1F756-E341-4109-9F10-0A0EA8BFB7F0}"/>
              </a:ext>
            </a:extLst>
          </p:cNvPr>
          <p:cNvSpPr>
            <a:spLocks noGrp="1"/>
          </p:cNvSpPr>
          <p:nvPr>
            <p:ph type="body" sz="quarter" idx="17" hasCustomPrompt="1"/>
          </p:nvPr>
        </p:nvSpPr>
        <p:spPr>
          <a:xfrm>
            <a:off x="659423" y="5438588"/>
            <a:ext cx="9000000" cy="756314"/>
          </a:xfrm>
          <a:noFill/>
        </p:spPr>
        <p:txBody>
          <a:bodyPr anchor="b" anchorCtr="0"/>
          <a:lstStyle>
            <a:lvl1pPr>
              <a:lnSpc>
                <a:spcPct val="100000"/>
              </a:lnSpc>
              <a:spcBef>
                <a:spcPts val="0"/>
              </a:spcBef>
              <a:spcAft>
                <a:spcPts val="600"/>
              </a:spcAft>
              <a:defRPr sz="1800" b="0"/>
            </a:lvl1pPr>
            <a:lvl2pPr marL="0" indent="0">
              <a:lnSpc>
                <a:spcPct val="100000"/>
              </a:lnSpc>
              <a:spcBef>
                <a:spcPts val="0"/>
              </a:spcBef>
              <a:spcAft>
                <a:spcPts val="600"/>
              </a:spcAft>
              <a:buNone/>
              <a:defRPr sz="1800" b="0"/>
            </a:lvl2pPr>
            <a:lvl3pPr marL="0" indent="0">
              <a:lnSpc>
                <a:spcPct val="100000"/>
              </a:lnSpc>
              <a:spcBef>
                <a:spcPts val="0"/>
              </a:spcBef>
              <a:spcAft>
                <a:spcPts val="600"/>
              </a:spcAft>
              <a:buNone/>
              <a:defRPr sz="1800" b="0"/>
            </a:lvl3pPr>
            <a:lvl4pPr>
              <a:lnSpc>
                <a:spcPct val="100000"/>
              </a:lnSpc>
              <a:spcBef>
                <a:spcPts val="0"/>
              </a:spcBef>
              <a:spcAft>
                <a:spcPts val="600"/>
              </a:spcAft>
              <a:defRPr sz="1800" b="0"/>
            </a:lvl4pPr>
            <a:lvl5pPr>
              <a:lnSpc>
                <a:spcPct val="100000"/>
              </a:lnSpc>
              <a:spcBef>
                <a:spcPts val="0"/>
              </a:spcBef>
              <a:spcAft>
                <a:spcPts val="600"/>
              </a:spcAft>
              <a:defRPr sz="1800" b="0"/>
            </a:lvl5pPr>
            <a:lvl6pPr>
              <a:lnSpc>
                <a:spcPct val="100000"/>
              </a:lnSpc>
              <a:spcBef>
                <a:spcPts val="0"/>
              </a:spcBef>
              <a:spcAft>
                <a:spcPts val="600"/>
              </a:spcAft>
              <a:defRPr sz="1800" b="0"/>
            </a:lvl6pPr>
            <a:lvl7pPr>
              <a:lnSpc>
                <a:spcPct val="100000"/>
              </a:lnSpc>
              <a:spcBef>
                <a:spcPts val="0"/>
              </a:spcBef>
              <a:spcAft>
                <a:spcPts val="600"/>
              </a:spcAft>
              <a:defRPr sz="1800" b="0"/>
            </a:lvl7pPr>
            <a:lvl8pPr>
              <a:lnSpc>
                <a:spcPct val="100000"/>
              </a:lnSpc>
              <a:spcBef>
                <a:spcPts val="0"/>
              </a:spcBef>
              <a:spcAft>
                <a:spcPts val="600"/>
              </a:spcAft>
              <a:defRPr sz="1800" b="0"/>
            </a:lvl8pPr>
            <a:lvl9pPr>
              <a:lnSpc>
                <a:spcPct val="80000"/>
              </a:lnSpc>
              <a:spcBef>
                <a:spcPts val="0"/>
              </a:spcBef>
              <a:defRPr sz="11500" b="1"/>
            </a:lvl9pPr>
          </a:lstStyle>
          <a:p>
            <a:pPr lvl="0"/>
            <a:r>
              <a:rPr lang="en-US"/>
              <a:t>Presenter | Date</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pic>
        <p:nvPicPr>
          <p:cNvPr id="12" name="Graphic 11">
            <a:extLst>
              <a:ext uri="{FF2B5EF4-FFF2-40B4-BE49-F238E27FC236}">
                <a16:creationId xmlns:a16="http://schemas.microsoft.com/office/drawing/2014/main" id="{99965049-FBB4-48AE-AD69-EBAFFE1284D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2050" y="5926415"/>
            <a:ext cx="1490486" cy="268486"/>
          </a:xfrm>
          <a:prstGeom prst="rect">
            <a:avLst/>
          </a:prstGeom>
        </p:spPr>
      </p:pic>
    </p:spTree>
    <p:extLst>
      <p:ext uri="{BB962C8B-B14F-4D97-AF65-F5344CB8AC3E}">
        <p14:creationId xmlns:p14="http://schemas.microsoft.com/office/powerpoint/2010/main" val="248818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7CB7B47-312B-499F-B348-9CEAD698C8C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863"/>
          <a:stretch/>
        </p:blipFill>
        <p:spPr>
          <a:xfrm>
            <a:off x="7524008" y="0"/>
            <a:ext cx="4227958" cy="1905483"/>
          </a:xfrm>
          <a:prstGeom prst="rect">
            <a:avLst/>
          </a:prstGeom>
        </p:spPr>
      </p:pic>
      <p:sp>
        <p:nvSpPr>
          <p:cNvPr id="8" name="Text Placeholder 7">
            <a:extLst>
              <a:ext uri="{FF2B5EF4-FFF2-40B4-BE49-F238E27FC236}">
                <a16:creationId xmlns:a16="http://schemas.microsoft.com/office/drawing/2014/main" id="{ACC76268-C580-496A-84F3-AC0975298C33}"/>
              </a:ext>
            </a:extLst>
          </p:cNvPr>
          <p:cNvSpPr>
            <a:spLocks noGrp="1"/>
          </p:cNvSpPr>
          <p:nvPr>
            <p:ph type="body" sz="quarter" idx="13" hasCustomPrompt="1"/>
          </p:nvPr>
        </p:nvSpPr>
        <p:spPr>
          <a:xfrm>
            <a:off x="659423" y="2095328"/>
            <a:ext cx="9000000" cy="2160000"/>
          </a:xfrm>
          <a:solidFill>
            <a:schemeClr val="bg1"/>
          </a:solidFill>
        </p:spPr>
        <p:txBody>
          <a:bodyPr anchor="ctr" anchorCtr="0"/>
          <a:lstStyle>
            <a:lvl1pPr>
              <a:lnSpc>
                <a:spcPct val="80000"/>
              </a:lnSpc>
              <a:spcBef>
                <a:spcPts val="0"/>
              </a:spcBef>
              <a:defRPr sz="6000"/>
            </a:lvl1pPr>
            <a:lvl2pPr marL="0" indent="0">
              <a:lnSpc>
                <a:spcPct val="80000"/>
              </a:lnSpc>
              <a:spcBef>
                <a:spcPts val="0"/>
              </a:spcBef>
              <a:spcAft>
                <a:spcPts val="2400"/>
              </a:spcAft>
              <a:buNone/>
              <a:defRPr sz="6000" b="1"/>
            </a:lvl2pPr>
            <a:lvl3pPr marL="0" indent="0">
              <a:lnSpc>
                <a:spcPct val="80000"/>
              </a:lnSpc>
              <a:spcBef>
                <a:spcPts val="0"/>
              </a:spcBef>
              <a:buNone/>
              <a:defRPr sz="1800" b="0">
                <a:solidFill>
                  <a:schemeClr val="bg1"/>
                </a:solidFill>
              </a:defRPr>
            </a:lvl3pPr>
            <a:lvl4pPr>
              <a:lnSpc>
                <a:spcPct val="80000"/>
              </a:lnSpc>
              <a:spcBef>
                <a:spcPts val="0"/>
              </a:spcBef>
              <a:defRPr sz="1800" b="0">
                <a:solidFill>
                  <a:schemeClr val="bg1"/>
                </a:solidFill>
              </a:defRPr>
            </a:lvl4pPr>
            <a:lvl5pPr>
              <a:lnSpc>
                <a:spcPct val="80000"/>
              </a:lnSpc>
              <a:spcBef>
                <a:spcPts val="0"/>
              </a:spcBef>
              <a:defRPr sz="1800" b="0">
                <a:solidFill>
                  <a:schemeClr val="bg1"/>
                </a:solidFill>
              </a:defRPr>
            </a:lvl5pPr>
            <a:lvl6pPr>
              <a:lnSpc>
                <a:spcPct val="80000"/>
              </a:lnSpc>
              <a:spcBef>
                <a:spcPts val="0"/>
              </a:spcBef>
              <a:defRPr sz="1800" b="0">
                <a:solidFill>
                  <a:schemeClr val="bg1"/>
                </a:solidFill>
              </a:defRPr>
            </a:lvl6pPr>
            <a:lvl7pPr>
              <a:lnSpc>
                <a:spcPct val="80000"/>
              </a:lnSpc>
              <a:spcBef>
                <a:spcPts val="0"/>
              </a:spcBef>
              <a:defRPr sz="1800" b="0">
                <a:solidFill>
                  <a:schemeClr val="bg1"/>
                </a:solidFill>
              </a:defRPr>
            </a:lvl7pPr>
            <a:lvl8pPr>
              <a:lnSpc>
                <a:spcPct val="80000"/>
              </a:lnSpc>
              <a:spcBef>
                <a:spcPts val="0"/>
              </a:spcBef>
              <a:defRPr sz="1800" b="0">
                <a:solidFill>
                  <a:schemeClr val="bg1"/>
                </a:solidFill>
              </a:defRPr>
            </a:lvl8pPr>
            <a:lvl9pPr>
              <a:lnSpc>
                <a:spcPct val="80000"/>
              </a:lnSpc>
              <a:spcBef>
                <a:spcPts val="0"/>
              </a:spcBef>
              <a:defRPr sz="11500" b="1"/>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sp>
        <p:nvSpPr>
          <p:cNvPr id="9" name="Text Placeholder 7">
            <a:extLst>
              <a:ext uri="{FF2B5EF4-FFF2-40B4-BE49-F238E27FC236}">
                <a16:creationId xmlns:a16="http://schemas.microsoft.com/office/drawing/2014/main" id="{B19092D1-2AA5-4342-9361-CC82BB0B7027}"/>
              </a:ext>
            </a:extLst>
          </p:cNvPr>
          <p:cNvSpPr>
            <a:spLocks noGrp="1"/>
          </p:cNvSpPr>
          <p:nvPr>
            <p:ph type="body" sz="quarter" idx="17" hasCustomPrompt="1"/>
          </p:nvPr>
        </p:nvSpPr>
        <p:spPr>
          <a:xfrm>
            <a:off x="659423" y="5438588"/>
            <a:ext cx="9000000" cy="756314"/>
          </a:xfrm>
          <a:noFill/>
        </p:spPr>
        <p:txBody>
          <a:bodyPr anchor="b" anchorCtr="0"/>
          <a:lstStyle>
            <a:lvl1pPr>
              <a:lnSpc>
                <a:spcPct val="100000"/>
              </a:lnSpc>
              <a:spcBef>
                <a:spcPts val="0"/>
              </a:spcBef>
              <a:spcAft>
                <a:spcPts val="600"/>
              </a:spcAft>
              <a:defRPr sz="1800" b="0"/>
            </a:lvl1pPr>
            <a:lvl2pPr marL="0" indent="0">
              <a:lnSpc>
                <a:spcPct val="100000"/>
              </a:lnSpc>
              <a:spcBef>
                <a:spcPts val="0"/>
              </a:spcBef>
              <a:spcAft>
                <a:spcPts val="600"/>
              </a:spcAft>
              <a:buNone/>
              <a:defRPr sz="1800" b="0"/>
            </a:lvl2pPr>
            <a:lvl3pPr marL="0" indent="0">
              <a:lnSpc>
                <a:spcPct val="100000"/>
              </a:lnSpc>
              <a:spcBef>
                <a:spcPts val="0"/>
              </a:spcBef>
              <a:spcAft>
                <a:spcPts val="600"/>
              </a:spcAft>
              <a:buNone/>
              <a:defRPr sz="1800" b="0"/>
            </a:lvl3pPr>
            <a:lvl4pPr>
              <a:lnSpc>
                <a:spcPct val="100000"/>
              </a:lnSpc>
              <a:spcBef>
                <a:spcPts val="0"/>
              </a:spcBef>
              <a:spcAft>
                <a:spcPts val="600"/>
              </a:spcAft>
              <a:defRPr sz="1800" b="0"/>
            </a:lvl4pPr>
            <a:lvl5pPr>
              <a:lnSpc>
                <a:spcPct val="100000"/>
              </a:lnSpc>
              <a:spcBef>
                <a:spcPts val="0"/>
              </a:spcBef>
              <a:spcAft>
                <a:spcPts val="600"/>
              </a:spcAft>
              <a:defRPr sz="1800" b="0"/>
            </a:lvl5pPr>
            <a:lvl6pPr>
              <a:lnSpc>
                <a:spcPct val="100000"/>
              </a:lnSpc>
              <a:spcBef>
                <a:spcPts val="0"/>
              </a:spcBef>
              <a:spcAft>
                <a:spcPts val="600"/>
              </a:spcAft>
              <a:defRPr sz="1800" b="0"/>
            </a:lvl6pPr>
            <a:lvl7pPr>
              <a:lnSpc>
                <a:spcPct val="100000"/>
              </a:lnSpc>
              <a:spcBef>
                <a:spcPts val="0"/>
              </a:spcBef>
              <a:spcAft>
                <a:spcPts val="600"/>
              </a:spcAft>
              <a:defRPr sz="1800" b="0"/>
            </a:lvl7pPr>
            <a:lvl8pPr>
              <a:lnSpc>
                <a:spcPct val="100000"/>
              </a:lnSpc>
              <a:spcBef>
                <a:spcPts val="0"/>
              </a:spcBef>
              <a:spcAft>
                <a:spcPts val="600"/>
              </a:spcAft>
              <a:defRPr sz="1800" b="0"/>
            </a:lvl8pPr>
            <a:lvl9pPr>
              <a:lnSpc>
                <a:spcPct val="80000"/>
              </a:lnSpc>
              <a:spcBef>
                <a:spcPts val="0"/>
              </a:spcBef>
              <a:defRPr sz="11500" b="1"/>
            </a:lvl9pPr>
          </a:lstStyle>
          <a:p>
            <a:pPr lvl="0"/>
            <a:r>
              <a:rPr lang="en-US"/>
              <a:t>Presenter | Date</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pic>
        <p:nvPicPr>
          <p:cNvPr id="11" name="Graphic 10">
            <a:extLst>
              <a:ext uri="{FF2B5EF4-FFF2-40B4-BE49-F238E27FC236}">
                <a16:creationId xmlns:a16="http://schemas.microsoft.com/office/drawing/2014/main" id="{0002BB6D-4408-43AD-822E-C0506AE59EE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2050" y="5926415"/>
            <a:ext cx="1490486" cy="268486"/>
          </a:xfrm>
          <a:prstGeom prst="rect">
            <a:avLst/>
          </a:prstGeom>
        </p:spPr>
      </p:pic>
    </p:spTree>
    <p:extLst>
      <p:ext uri="{BB962C8B-B14F-4D97-AF65-F5344CB8AC3E}">
        <p14:creationId xmlns:p14="http://schemas.microsoft.com/office/powerpoint/2010/main" val="2201026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7304A37-9177-40FA-B334-FFE12D6498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9425" y="386407"/>
            <a:ext cx="1490486" cy="268486"/>
          </a:xfrm>
          <a:prstGeom prst="rect">
            <a:avLst/>
          </a:prstGeom>
        </p:spPr>
      </p:pic>
      <p:sp>
        <p:nvSpPr>
          <p:cNvPr id="6" name="Picture Placeholder 10">
            <a:extLst>
              <a:ext uri="{FF2B5EF4-FFF2-40B4-BE49-F238E27FC236}">
                <a16:creationId xmlns:a16="http://schemas.microsoft.com/office/drawing/2014/main" id="{BAB0DEB6-B353-4D44-9CE8-B699343D387B}"/>
              </a:ext>
            </a:extLst>
          </p:cNvPr>
          <p:cNvSpPr>
            <a:spLocks noGrp="1"/>
          </p:cNvSpPr>
          <p:nvPr>
            <p:ph type="pic" sz="quarter" idx="16"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7" name="Text Placeholder 7">
            <a:extLst>
              <a:ext uri="{FF2B5EF4-FFF2-40B4-BE49-F238E27FC236}">
                <a16:creationId xmlns:a16="http://schemas.microsoft.com/office/drawing/2014/main" id="{47C502B3-31E5-4537-BA66-240C45637417}"/>
              </a:ext>
            </a:extLst>
          </p:cNvPr>
          <p:cNvSpPr>
            <a:spLocks noGrp="1"/>
          </p:cNvSpPr>
          <p:nvPr>
            <p:ph type="body" sz="quarter" idx="13" hasCustomPrompt="1"/>
          </p:nvPr>
        </p:nvSpPr>
        <p:spPr>
          <a:xfrm>
            <a:off x="659424" y="2095328"/>
            <a:ext cx="4926989" cy="2160000"/>
          </a:xfrm>
          <a:solidFill>
            <a:schemeClr val="bg1"/>
          </a:solidFill>
        </p:spPr>
        <p:txBody>
          <a:bodyPr anchor="ctr" anchorCtr="0"/>
          <a:lstStyle>
            <a:lvl1pPr>
              <a:lnSpc>
                <a:spcPct val="80000"/>
              </a:lnSpc>
              <a:spcBef>
                <a:spcPts val="0"/>
              </a:spcBef>
              <a:defRPr sz="6000"/>
            </a:lvl1pPr>
            <a:lvl2pPr marL="0" indent="0">
              <a:lnSpc>
                <a:spcPct val="80000"/>
              </a:lnSpc>
              <a:spcBef>
                <a:spcPts val="0"/>
              </a:spcBef>
              <a:spcAft>
                <a:spcPts val="2400"/>
              </a:spcAft>
              <a:buNone/>
              <a:defRPr sz="6000" b="1"/>
            </a:lvl2pPr>
            <a:lvl3pPr marL="0" indent="0">
              <a:lnSpc>
                <a:spcPct val="80000"/>
              </a:lnSpc>
              <a:spcBef>
                <a:spcPts val="0"/>
              </a:spcBef>
              <a:buNone/>
              <a:defRPr sz="1800" b="0">
                <a:solidFill>
                  <a:schemeClr val="bg1"/>
                </a:solidFill>
              </a:defRPr>
            </a:lvl3pPr>
            <a:lvl4pPr>
              <a:lnSpc>
                <a:spcPct val="80000"/>
              </a:lnSpc>
              <a:spcBef>
                <a:spcPts val="0"/>
              </a:spcBef>
              <a:defRPr sz="1800" b="0">
                <a:solidFill>
                  <a:schemeClr val="bg1"/>
                </a:solidFill>
              </a:defRPr>
            </a:lvl4pPr>
            <a:lvl5pPr>
              <a:lnSpc>
                <a:spcPct val="80000"/>
              </a:lnSpc>
              <a:spcBef>
                <a:spcPts val="0"/>
              </a:spcBef>
              <a:defRPr sz="1800" b="0">
                <a:solidFill>
                  <a:schemeClr val="bg1"/>
                </a:solidFill>
              </a:defRPr>
            </a:lvl5pPr>
            <a:lvl6pPr>
              <a:lnSpc>
                <a:spcPct val="80000"/>
              </a:lnSpc>
              <a:spcBef>
                <a:spcPts val="0"/>
              </a:spcBef>
              <a:defRPr sz="1800" b="0">
                <a:solidFill>
                  <a:schemeClr val="bg1"/>
                </a:solidFill>
              </a:defRPr>
            </a:lvl6pPr>
            <a:lvl7pPr>
              <a:lnSpc>
                <a:spcPct val="80000"/>
              </a:lnSpc>
              <a:spcBef>
                <a:spcPts val="0"/>
              </a:spcBef>
              <a:defRPr sz="1800" b="0">
                <a:solidFill>
                  <a:schemeClr val="bg1"/>
                </a:solidFill>
              </a:defRPr>
            </a:lvl7pPr>
            <a:lvl8pPr>
              <a:lnSpc>
                <a:spcPct val="80000"/>
              </a:lnSpc>
              <a:spcBef>
                <a:spcPts val="0"/>
              </a:spcBef>
              <a:defRPr sz="1800" b="0">
                <a:solidFill>
                  <a:schemeClr val="bg1"/>
                </a:solidFill>
              </a:defRPr>
            </a:lvl8pPr>
            <a:lvl9pPr>
              <a:lnSpc>
                <a:spcPct val="80000"/>
              </a:lnSpc>
              <a:spcBef>
                <a:spcPts val="0"/>
              </a:spcBef>
              <a:defRPr sz="11500" b="1"/>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sp>
        <p:nvSpPr>
          <p:cNvPr id="8" name="Text Placeholder 7">
            <a:extLst>
              <a:ext uri="{FF2B5EF4-FFF2-40B4-BE49-F238E27FC236}">
                <a16:creationId xmlns:a16="http://schemas.microsoft.com/office/drawing/2014/main" id="{BF4042C3-F29E-4D98-91ED-E4C9FDB57070}"/>
              </a:ext>
            </a:extLst>
          </p:cNvPr>
          <p:cNvSpPr>
            <a:spLocks noGrp="1"/>
          </p:cNvSpPr>
          <p:nvPr>
            <p:ph type="body" sz="quarter" idx="17" hasCustomPrompt="1"/>
          </p:nvPr>
        </p:nvSpPr>
        <p:spPr>
          <a:xfrm>
            <a:off x="659424" y="5402728"/>
            <a:ext cx="4926989" cy="792173"/>
          </a:xfrm>
          <a:noFill/>
        </p:spPr>
        <p:txBody>
          <a:bodyPr anchor="b" anchorCtr="0"/>
          <a:lstStyle>
            <a:lvl1pPr>
              <a:lnSpc>
                <a:spcPct val="100000"/>
              </a:lnSpc>
              <a:spcBef>
                <a:spcPts val="0"/>
              </a:spcBef>
              <a:spcAft>
                <a:spcPts val="600"/>
              </a:spcAft>
              <a:defRPr sz="1800" b="0"/>
            </a:lvl1pPr>
            <a:lvl2pPr marL="0" indent="0">
              <a:lnSpc>
                <a:spcPct val="100000"/>
              </a:lnSpc>
              <a:spcBef>
                <a:spcPts val="0"/>
              </a:spcBef>
              <a:spcAft>
                <a:spcPts val="600"/>
              </a:spcAft>
              <a:buNone/>
              <a:defRPr sz="1800" b="0"/>
            </a:lvl2pPr>
            <a:lvl3pPr marL="0" indent="0">
              <a:lnSpc>
                <a:spcPct val="100000"/>
              </a:lnSpc>
              <a:spcBef>
                <a:spcPts val="0"/>
              </a:spcBef>
              <a:spcAft>
                <a:spcPts val="600"/>
              </a:spcAft>
              <a:buNone/>
              <a:defRPr sz="1800" b="0"/>
            </a:lvl3pPr>
            <a:lvl4pPr>
              <a:lnSpc>
                <a:spcPct val="100000"/>
              </a:lnSpc>
              <a:spcBef>
                <a:spcPts val="0"/>
              </a:spcBef>
              <a:spcAft>
                <a:spcPts val="600"/>
              </a:spcAft>
              <a:defRPr sz="1800" b="0"/>
            </a:lvl4pPr>
            <a:lvl5pPr>
              <a:lnSpc>
                <a:spcPct val="100000"/>
              </a:lnSpc>
              <a:spcBef>
                <a:spcPts val="0"/>
              </a:spcBef>
              <a:spcAft>
                <a:spcPts val="600"/>
              </a:spcAft>
              <a:defRPr sz="1800" b="0"/>
            </a:lvl5pPr>
            <a:lvl6pPr>
              <a:lnSpc>
                <a:spcPct val="100000"/>
              </a:lnSpc>
              <a:spcBef>
                <a:spcPts val="0"/>
              </a:spcBef>
              <a:spcAft>
                <a:spcPts val="600"/>
              </a:spcAft>
              <a:defRPr sz="1800" b="0"/>
            </a:lvl6pPr>
            <a:lvl7pPr>
              <a:lnSpc>
                <a:spcPct val="100000"/>
              </a:lnSpc>
              <a:spcBef>
                <a:spcPts val="0"/>
              </a:spcBef>
              <a:spcAft>
                <a:spcPts val="600"/>
              </a:spcAft>
              <a:defRPr sz="1800" b="0"/>
            </a:lvl7pPr>
            <a:lvl8pPr>
              <a:lnSpc>
                <a:spcPct val="100000"/>
              </a:lnSpc>
              <a:spcBef>
                <a:spcPts val="0"/>
              </a:spcBef>
              <a:spcAft>
                <a:spcPts val="600"/>
              </a:spcAft>
              <a:defRPr sz="1800" b="0"/>
            </a:lvl8pPr>
            <a:lvl9pPr>
              <a:lnSpc>
                <a:spcPct val="80000"/>
              </a:lnSpc>
              <a:spcBef>
                <a:spcPts val="0"/>
              </a:spcBef>
              <a:defRPr sz="11500" b="1"/>
            </a:lvl9pPr>
          </a:lstStyle>
          <a:p>
            <a:pPr lvl="0"/>
            <a:r>
              <a:rPr lang="en-US"/>
              <a:t>Presenter | Date</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spTree>
    <p:extLst>
      <p:ext uri="{BB962C8B-B14F-4D97-AF65-F5344CB8AC3E}">
        <p14:creationId xmlns:p14="http://schemas.microsoft.com/office/powerpoint/2010/main" val="266219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square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7304A37-9177-40FA-B334-FFE12D6498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9425" y="386407"/>
            <a:ext cx="1490486" cy="268486"/>
          </a:xfrm>
          <a:prstGeom prst="rect">
            <a:avLst/>
          </a:prstGeom>
        </p:spPr>
      </p:pic>
      <p:sp>
        <p:nvSpPr>
          <p:cNvPr id="6" name="Picture Placeholder 10">
            <a:extLst>
              <a:ext uri="{FF2B5EF4-FFF2-40B4-BE49-F238E27FC236}">
                <a16:creationId xmlns:a16="http://schemas.microsoft.com/office/drawing/2014/main" id="{BAB0DEB6-B353-4D44-9CE8-B699343D387B}"/>
              </a:ext>
            </a:extLst>
          </p:cNvPr>
          <p:cNvSpPr>
            <a:spLocks noGrp="1"/>
          </p:cNvSpPr>
          <p:nvPr>
            <p:ph type="pic" sz="quarter" idx="16" hasCustomPrompt="1"/>
          </p:nvPr>
        </p:nvSpPr>
        <p:spPr>
          <a:xfrm>
            <a:off x="6007994" y="117921"/>
            <a:ext cx="6076981" cy="6076981"/>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8" name="Text Placeholder 7">
            <a:extLst>
              <a:ext uri="{FF2B5EF4-FFF2-40B4-BE49-F238E27FC236}">
                <a16:creationId xmlns:a16="http://schemas.microsoft.com/office/drawing/2014/main" id="{3932F678-8F0B-4847-94A2-42A510BF38F1}"/>
              </a:ext>
            </a:extLst>
          </p:cNvPr>
          <p:cNvSpPr>
            <a:spLocks noGrp="1"/>
          </p:cNvSpPr>
          <p:nvPr>
            <p:ph type="body" sz="quarter" idx="13" hasCustomPrompt="1"/>
          </p:nvPr>
        </p:nvSpPr>
        <p:spPr>
          <a:xfrm>
            <a:off x="659424" y="2095328"/>
            <a:ext cx="4926989" cy="2160000"/>
          </a:xfrm>
          <a:solidFill>
            <a:schemeClr val="bg1"/>
          </a:solidFill>
        </p:spPr>
        <p:txBody>
          <a:bodyPr anchor="ctr" anchorCtr="0"/>
          <a:lstStyle>
            <a:lvl1pPr>
              <a:lnSpc>
                <a:spcPct val="80000"/>
              </a:lnSpc>
              <a:spcBef>
                <a:spcPts val="0"/>
              </a:spcBef>
              <a:defRPr sz="6000"/>
            </a:lvl1pPr>
            <a:lvl2pPr marL="0" indent="0">
              <a:lnSpc>
                <a:spcPct val="80000"/>
              </a:lnSpc>
              <a:spcBef>
                <a:spcPts val="0"/>
              </a:spcBef>
              <a:spcAft>
                <a:spcPts val="2400"/>
              </a:spcAft>
              <a:buNone/>
              <a:defRPr sz="6000" b="1"/>
            </a:lvl2pPr>
            <a:lvl3pPr marL="0" indent="0">
              <a:lnSpc>
                <a:spcPct val="80000"/>
              </a:lnSpc>
              <a:spcBef>
                <a:spcPts val="0"/>
              </a:spcBef>
              <a:buNone/>
              <a:defRPr sz="1800" b="0">
                <a:solidFill>
                  <a:schemeClr val="bg1"/>
                </a:solidFill>
              </a:defRPr>
            </a:lvl3pPr>
            <a:lvl4pPr>
              <a:lnSpc>
                <a:spcPct val="80000"/>
              </a:lnSpc>
              <a:spcBef>
                <a:spcPts val="0"/>
              </a:spcBef>
              <a:defRPr sz="1800" b="0">
                <a:solidFill>
                  <a:schemeClr val="bg1"/>
                </a:solidFill>
              </a:defRPr>
            </a:lvl4pPr>
            <a:lvl5pPr>
              <a:lnSpc>
                <a:spcPct val="80000"/>
              </a:lnSpc>
              <a:spcBef>
                <a:spcPts val="0"/>
              </a:spcBef>
              <a:defRPr sz="1800" b="0">
                <a:solidFill>
                  <a:schemeClr val="bg1"/>
                </a:solidFill>
              </a:defRPr>
            </a:lvl5pPr>
            <a:lvl6pPr>
              <a:lnSpc>
                <a:spcPct val="80000"/>
              </a:lnSpc>
              <a:spcBef>
                <a:spcPts val="0"/>
              </a:spcBef>
              <a:defRPr sz="1800" b="0">
                <a:solidFill>
                  <a:schemeClr val="bg1"/>
                </a:solidFill>
              </a:defRPr>
            </a:lvl6pPr>
            <a:lvl7pPr>
              <a:lnSpc>
                <a:spcPct val="80000"/>
              </a:lnSpc>
              <a:spcBef>
                <a:spcPts val="0"/>
              </a:spcBef>
              <a:defRPr sz="1800" b="0">
                <a:solidFill>
                  <a:schemeClr val="bg1"/>
                </a:solidFill>
              </a:defRPr>
            </a:lvl7pPr>
            <a:lvl8pPr>
              <a:lnSpc>
                <a:spcPct val="80000"/>
              </a:lnSpc>
              <a:spcBef>
                <a:spcPts val="0"/>
              </a:spcBef>
              <a:defRPr sz="1800" b="0">
                <a:solidFill>
                  <a:schemeClr val="bg1"/>
                </a:solidFill>
              </a:defRPr>
            </a:lvl8pPr>
            <a:lvl9pPr>
              <a:lnSpc>
                <a:spcPct val="80000"/>
              </a:lnSpc>
              <a:spcBef>
                <a:spcPts val="0"/>
              </a:spcBef>
              <a:defRPr sz="11500" b="1"/>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sp>
        <p:nvSpPr>
          <p:cNvPr id="9" name="Text Placeholder 7">
            <a:extLst>
              <a:ext uri="{FF2B5EF4-FFF2-40B4-BE49-F238E27FC236}">
                <a16:creationId xmlns:a16="http://schemas.microsoft.com/office/drawing/2014/main" id="{9EAAF1DE-9C9A-45AA-A245-68E3AF708260}"/>
              </a:ext>
            </a:extLst>
          </p:cNvPr>
          <p:cNvSpPr>
            <a:spLocks noGrp="1"/>
          </p:cNvSpPr>
          <p:nvPr>
            <p:ph type="body" sz="quarter" idx="17" hasCustomPrompt="1"/>
          </p:nvPr>
        </p:nvSpPr>
        <p:spPr>
          <a:xfrm>
            <a:off x="659424" y="5402902"/>
            <a:ext cx="4926989" cy="792000"/>
          </a:xfrm>
          <a:noFill/>
        </p:spPr>
        <p:txBody>
          <a:bodyPr anchor="b" anchorCtr="0"/>
          <a:lstStyle>
            <a:lvl1pPr>
              <a:lnSpc>
                <a:spcPct val="100000"/>
              </a:lnSpc>
              <a:spcBef>
                <a:spcPts val="0"/>
              </a:spcBef>
              <a:spcAft>
                <a:spcPts val="600"/>
              </a:spcAft>
              <a:defRPr sz="1800" b="0"/>
            </a:lvl1pPr>
            <a:lvl2pPr marL="0" indent="0">
              <a:lnSpc>
                <a:spcPct val="100000"/>
              </a:lnSpc>
              <a:spcBef>
                <a:spcPts val="0"/>
              </a:spcBef>
              <a:spcAft>
                <a:spcPts val="600"/>
              </a:spcAft>
              <a:buNone/>
              <a:defRPr sz="1800" b="0"/>
            </a:lvl2pPr>
            <a:lvl3pPr marL="0" indent="0">
              <a:lnSpc>
                <a:spcPct val="100000"/>
              </a:lnSpc>
              <a:spcBef>
                <a:spcPts val="0"/>
              </a:spcBef>
              <a:spcAft>
                <a:spcPts val="600"/>
              </a:spcAft>
              <a:buNone/>
              <a:defRPr sz="1800" b="0"/>
            </a:lvl3pPr>
            <a:lvl4pPr>
              <a:lnSpc>
                <a:spcPct val="100000"/>
              </a:lnSpc>
              <a:spcBef>
                <a:spcPts val="0"/>
              </a:spcBef>
              <a:spcAft>
                <a:spcPts val="600"/>
              </a:spcAft>
              <a:defRPr sz="1800" b="0"/>
            </a:lvl4pPr>
            <a:lvl5pPr>
              <a:lnSpc>
                <a:spcPct val="100000"/>
              </a:lnSpc>
              <a:spcBef>
                <a:spcPts val="0"/>
              </a:spcBef>
              <a:spcAft>
                <a:spcPts val="600"/>
              </a:spcAft>
              <a:defRPr sz="1800" b="0"/>
            </a:lvl5pPr>
            <a:lvl6pPr>
              <a:lnSpc>
                <a:spcPct val="100000"/>
              </a:lnSpc>
              <a:spcBef>
                <a:spcPts val="0"/>
              </a:spcBef>
              <a:spcAft>
                <a:spcPts val="600"/>
              </a:spcAft>
              <a:defRPr sz="1800" b="0"/>
            </a:lvl6pPr>
            <a:lvl7pPr>
              <a:lnSpc>
                <a:spcPct val="100000"/>
              </a:lnSpc>
              <a:spcBef>
                <a:spcPts val="0"/>
              </a:spcBef>
              <a:spcAft>
                <a:spcPts val="600"/>
              </a:spcAft>
              <a:defRPr sz="1800" b="0"/>
            </a:lvl7pPr>
            <a:lvl8pPr>
              <a:lnSpc>
                <a:spcPct val="100000"/>
              </a:lnSpc>
              <a:spcBef>
                <a:spcPts val="0"/>
              </a:spcBef>
              <a:spcAft>
                <a:spcPts val="600"/>
              </a:spcAft>
              <a:defRPr sz="1800" b="0"/>
            </a:lvl8pPr>
            <a:lvl9pPr>
              <a:lnSpc>
                <a:spcPct val="80000"/>
              </a:lnSpc>
              <a:spcBef>
                <a:spcPts val="0"/>
              </a:spcBef>
              <a:defRPr sz="11500" b="1"/>
            </a:lvl9pPr>
          </a:lstStyle>
          <a:p>
            <a:pPr lvl="0"/>
            <a:r>
              <a:rPr lang="en-US"/>
              <a:t>Presenter | Date</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spTree>
    <p:extLst>
      <p:ext uri="{BB962C8B-B14F-4D97-AF65-F5344CB8AC3E}">
        <p14:creationId xmlns:p14="http://schemas.microsoft.com/office/powerpoint/2010/main" val="161333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50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9">
            <a:extLst>
              <a:ext uri="{FF2B5EF4-FFF2-40B4-BE49-F238E27FC236}">
                <a16:creationId xmlns:a16="http://schemas.microsoft.com/office/drawing/2014/main" id="{8656FFEB-BCC7-4461-9884-549B2E4FED46}"/>
              </a:ext>
            </a:extLst>
          </p:cNvPr>
          <p:cNvSpPr>
            <a:spLocks noGrp="1"/>
          </p:cNvSpPr>
          <p:nvPr>
            <p:ph type="body" sz="quarter" idx="15" hasCustomPrompt="1"/>
          </p:nvPr>
        </p:nvSpPr>
        <p:spPr>
          <a:xfrm>
            <a:off x="2099425" y="2249157"/>
            <a:ext cx="3600000" cy="3241675"/>
          </a:xfrm>
        </p:spPr>
        <p:txBody>
          <a:bodyPr/>
          <a:lstStyle>
            <a:lvl1pPr>
              <a:defRPr/>
            </a:lvl1pPr>
          </a:lstStyle>
          <a:p>
            <a:pPr lvl="0"/>
            <a:r>
              <a:rPr lang="en-US"/>
              <a:t>Click to add text. Place images to the right to best fit the space. </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Picture Placeholder 10">
            <a:extLst>
              <a:ext uri="{FF2B5EF4-FFF2-40B4-BE49-F238E27FC236}">
                <a16:creationId xmlns:a16="http://schemas.microsoft.com/office/drawing/2014/main" id="{4DB00D1D-D4E1-4096-AA5D-4E2A4FAD246A}"/>
              </a:ext>
            </a:extLst>
          </p:cNvPr>
          <p:cNvSpPr>
            <a:spLocks noGrp="1"/>
          </p:cNvSpPr>
          <p:nvPr>
            <p:ph type="pic" sz="quarter" idx="16" hasCustomPrompt="1"/>
          </p:nvPr>
        </p:nvSpPr>
        <p:spPr>
          <a:xfrm>
            <a:off x="659406" y="2249157"/>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Portrait image</a:t>
            </a:r>
          </a:p>
        </p:txBody>
      </p:sp>
      <p:sp>
        <p:nvSpPr>
          <p:cNvPr id="12" name="Text Placeholder 7">
            <a:extLst>
              <a:ext uri="{FF2B5EF4-FFF2-40B4-BE49-F238E27FC236}">
                <a16:creationId xmlns:a16="http://schemas.microsoft.com/office/drawing/2014/main" id="{E84F186C-C1FC-4394-A210-BEBC87F8F88E}"/>
              </a:ext>
            </a:extLst>
          </p:cNvPr>
          <p:cNvSpPr>
            <a:spLocks noGrp="1"/>
          </p:cNvSpPr>
          <p:nvPr>
            <p:ph type="body" sz="quarter" idx="17" hasCustomPrompt="1"/>
          </p:nvPr>
        </p:nvSpPr>
        <p:spPr>
          <a:xfrm>
            <a:off x="659406" y="3440993"/>
            <a:ext cx="1014829" cy="1080000"/>
          </a:xfrm>
          <a:noFill/>
        </p:spPr>
        <p:txBody>
          <a:bodyPr/>
          <a:lstStyle>
            <a:lvl1pPr>
              <a:lnSpc>
                <a:spcPct val="95000"/>
              </a:lnSpc>
              <a:spcBef>
                <a:spcPts val="0"/>
              </a:spcBef>
              <a:spcAft>
                <a:spcPts val="300"/>
              </a:spcAft>
              <a:defRPr sz="1000" b="1"/>
            </a:lvl1pPr>
            <a:lvl2pPr marL="0" indent="0">
              <a:lnSpc>
                <a:spcPct val="95000"/>
              </a:lnSpc>
              <a:spcBef>
                <a:spcPts val="0"/>
              </a:spcBef>
              <a:spcAft>
                <a:spcPts val="300"/>
              </a:spcAft>
              <a:buNone/>
              <a:defRPr sz="1000" b="0"/>
            </a:lvl2pPr>
            <a:lvl3pPr marL="0" indent="0">
              <a:lnSpc>
                <a:spcPct val="95000"/>
              </a:lnSpc>
              <a:spcBef>
                <a:spcPts val="0"/>
              </a:spcBef>
              <a:spcAft>
                <a:spcPts val="300"/>
              </a:spcAft>
              <a:buNone/>
              <a:defRPr sz="1000" b="0"/>
            </a:lvl3pPr>
            <a:lvl4pPr>
              <a:lnSpc>
                <a:spcPct val="95000"/>
              </a:lnSpc>
              <a:spcBef>
                <a:spcPts val="0"/>
              </a:spcBef>
              <a:spcAft>
                <a:spcPts val="300"/>
              </a:spcAft>
              <a:defRPr sz="1000" b="0"/>
            </a:lvl4pPr>
            <a:lvl5pPr>
              <a:lnSpc>
                <a:spcPct val="95000"/>
              </a:lnSpc>
              <a:spcBef>
                <a:spcPts val="0"/>
              </a:spcBef>
              <a:spcAft>
                <a:spcPts val="300"/>
              </a:spcAft>
              <a:defRPr sz="1000" b="0"/>
            </a:lvl5pPr>
            <a:lvl6pPr>
              <a:lnSpc>
                <a:spcPct val="95000"/>
              </a:lnSpc>
              <a:spcBef>
                <a:spcPts val="0"/>
              </a:spcBef>
              <a:spcAft>
                <a:spcPts val="300"/>
              </a:spcAft>
              <a:defRPr sz="1000" b="0"/>
            </a:lvl6pPr>
            <a:lvl7pPr>
              <a:lnSpc>
                <a:spcPct val="95000"/>
              </a:lnSpc>
              <a:spcBef>
                <a:spcPts val="0"/>
              </a:spcBef>
              <a:spcAft>
                <a:spcPts val="300"/>
              </a:spcAft>
              <a:defRPr sz="1000" b="0"/>
            </a:lvl7pPr>
            <a:lvl8pPr>
              <a:lnSpc>
                <a:spcPct val="95000"/>
              </a:lnSpc>
              <a:spcBef>
                <a:spcPts val="0"/>
              </a:spcBef>
              <a:spcAft>
                <a:spcPts val="300"/>
              </a:spcAft>
              <a:defRPr sz="1000" b="0"/>
            </a:lvl8pPr>
            <a:lvl9pPr>
              <a:lnSpc>
                <a:spcPct val="95000"/>
              </a:lnSpc>
              <a:spcBef>
                <a:spcPts val="0"/>
              </a:spcBef>
              <a:spcAft>
                <a:spcPts val="300"/>
              </a:spcAft>
              <a:defRPr sz="1000" b="0"/>
            </a:lvl9pPr>
          </a:lstStyle>
          <a:p>
            <a:pPr lvl="0"/>
            <a:r>
              <a:rPr lang="en-US"/>
              <a:t>Name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306440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1728531"/>
            <a:ext cx="10799999" cy="414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80276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Large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073499"/>
            <a:ext cx="10799999" cy="3780000"/>
          </a:xfrm>
        </p:spPr>
        <p:txBody>
          <a:bodyPr/>
          <a:lstStyle>
            <a:lvl1pPr>
              <a:defRPr sz="2500"/>
            </a:lvl1pPr>
            <a:lvl2pPr marL="288000" indent="-288000">
              <a:defRPr sz="2500"/>
            </a:lvl2pPr>
            <a:lvl3pPr marL="576000" indent="-288000">
              <a:defRPr sz="2500"/>
            </a:lvl3pPr>
            <a:lvl4pPr>
              <a:defRPr sz="2500"/>
            </a:lvl4pPr>
            <a:lvl5pPr>
              <a:defRPr sz="2500"/>
            </a:lvl5pPr>
            <a:lvl6pPr>
              <a:defRPr sz="2500"/>
            </a:lvl6pPr>
            <a:lvl7pPr>
              <a:defRPr sz="2500"/>
            </a:lvl7pPr>
            <a:lvl8pPr>
              <a:defRPr sz="2500"/>
            </a:lvl8pPr>
            <a:lvl9pPr>
              <a:defRPr sz="2500"/>
            </a:lvl9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207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8"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728531"/>
            <a:ext cx="4860000" cy="414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6A81F39A-83CE-45D3-BFB4-6E8255926D11}"/>
              </a:ext>
            </a:extLst>
          </p:cNvPr>
          <p:cNvSpPr>
            <a:spLocks noGrp="1"/>
          </p:cNvSpPr>
          <p:nvPr>
            <p:ph sz="quarter" idx="15" hasCustomPrompt="1"/>
          </p:nvPr>
        </p:nvSpPr>
        <p:spPr>
          <a:xfrm>
            <a:off x="6096000" y="1728531"/>
            <a:ext cx="4860000" cy="414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02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D5DC-C041-4373-8949-E26B7F7C23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918597-5D0F-471D-959C-B2CA3ED4D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486C3A-98A1-4159-A49C-38E39882342D}"/>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5" name="Footer Placeholder 4">
            <a:extLst>
              <a:ext uri="{FF2B5EF4-FFF2-40B4-BE49-F238E27FC236}">
                <a16:creationId xmlns:a16="http://schemas.microsoft.com/office/drawing/2014/main" id="{9F1A9E25-59D2-4C60-B29C-B2396FFAE7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B8FF-2918-4FD2-B72E-ABA783A60205}"/>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2610867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3" name="Date Placeholder 4"/>
          <p:cNvSpPr>
            <a:spLocks noGrp="1"/>
          </p:cNvSpPr>
          <p:nvPr>
            <p:ph type="dt" sz="half" idx="10"/>
          </p:nvPr>
        </p:nvSpPr>
        <p:spPr>
          <a:xfrm>
            <a:off x="8099814" y="6240274"/>
            <a:ext cx="2148894" cy="365125"/>
          </a:xfrm>
        </p:spPr>
        <p:txBody>
          <a:bodyPr/>
          <a:lstStyle/>
          <a:p>
            <a:endParaRPr lang="en-GB"/>
          </a:p>
        </p:txBody>
      </p:sp>
      <p:sp>
        <p:nvSpPr>
          <p:cNvPr id="14" name="Footer Placeholder 5"/>
          <p:cNvSpPr>
            <a:spLocks noGrp="1"/>
          </p:cNvSpPr>
          <p:nvPr>
            <p:ph type="ftr" sz="quarter" idx="11"/>
          </p:nvPr>
        </p:nvSpPr>
        <p:spPr>
          <a:xfrm>
            <a:off x="659425" y="6240274"/>
            <a:ext cx="6963639" cy="365125"/>
          </a:xfrm>
        </p:spPr>
        <p:txBody>
          <a:bodyPr/>
          <a:lstStyle/>
          <a:p>
            <a:endParaRPr lang="en-GB"/>
          </a:p>
        </p:txBody>
      </p:sp>
      <p:sp>
        <p:nvSpPr>
          <p:cNvPr id="15" name="Slide Number Placeholder 6"/>
          <p:cNvSpPr>
            <a:spLocks noGrp="1"/>
          </p:cNvSpPr>
          <p:nvPr>
            <p:ph type="sldNum" sz="quarter" idx="12"/>
          </p:nvPr>
        </p:nvSpPr>
        <p:spPr>
          <a:xfrm>
            <a:off x="10837815" y="6240274"/>
            <a:ext cx="765077" cy="365125"/>
          </a:xfrm>
        </p:spPr>
        <p:txBody>
          <a:bodyPr/>
          <a:lstStyle/>
          <a:p>
            <a:fld id="{F5AEA0E0-5CC6-4BD0-905C-A0021E419432}" type="slidenum">
              <a:rPr lang="en-GB" smtClean="0"/>
              <a:t>‹#›</a:t>
            </a:fld>
            <a:endParaRPr lang="en-GB"/>
          </a:p>
        </p:txBody>
      </p:sp>
      <p:sp>
        <p:nvSpPr>
          <p:cNvPr id="16"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17"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728531"/>
            <a:ext cx="4200443" cy="414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5969000" y="2018823"/>
            <a:ext cx="5617633" cy="3526843"/>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Laptop image</a:t>
            </a:r>
            <a:br>
              <a:rPr lang="en-AU"/>
            </a:br>
            <a:r>
              <a:rPr lang="en-AU"/>
              <a:t>To insert an image, select ‘Insert Picture’, or click on icon. Select ‘Picture Format &gt; Crop’ to edit size and position of picture.</a:t>
            </a:r>
          </a:p>
        </p:txBody>
      </p:sp>
      <p:pic>
        <p:nvPicPr>
          <p:cNvPr id="19" name="Picture 18">
            <a:extLst>
              <a:ext uri="{FF2B5EF4-FFF2-40B4-BE49-F238E27FC236}">
                <a16:creationId xmlns:a16="http://schemas.microsoft.com/office/drawing/2014/main" id="{B5BDC18B-227A-413A-9A1D-1B5D0E5D5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4692" y="971550"/>
            <a:ext cx="7890872" cy="5344924"/>
          </a:xfrm>
          <a:prstGeom prst="rect">
            <a:avLst/>
          </a:prstGeom>
        </p:spPr>
      </p:pic>
    </p:spTree>
    <p:extLst>
      <p:ext uri="{BB962C8B-B14F-4D97-AF65-F5344CB8AC3E}">
        <p14:creationId xmlns:p14="http://schemas.microsoft.com/office/powerpoint/2010/main" val="458113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ptop">
    <p:spTree>
      <p:nvGrpSpPr>
        <p:cNvPr id="1" name=""/>
        <p:cNvGrpSpPr/>
        <p:nvPr/>
      </p:nvGrpSpPr>
      <p:grpSpPr>
        <a:xfrm>
          <a:off x="0" y="0"/>
          <a:ext cx="0" cy="0"/>
          <a:chOff x="0" y="0"/>
          <a:chExt cx="0" cy="0"/>
        </a:xfrm>
      </p:grpSpPr>
      <p:sp>
        <p:nvSpPr>
          <p:cNvPr id="13" name="Date Placeholder 4"/>
          <p:cNvSpPr>
            <a:spLocks noGrp="1"/>
          </p:cNvSpPr>
          <p:nvPr>
            <p:ph type="dt" sz="half" idx="10"/>
          </p:nvPr>
        </p:nvSpPr>
        <p:spPr>
          <a:xfrm>
            <a:off x="8099814" y="6240274"/>
            <a:ext cx="2148894" cy="365125"/>
          </a:xfrm>
        </p:spPr>
        <p:txBody>
          <a:bodyPr/>
          <a:lstStyle/>
          <a:p>
            <a:endParaRPr lang="en-GB"/>
          </a:p>
        </p:txBody>
      </p:sp>
      <p:sp>
        <p:nvSpPr>
          <p:cNvPr id="14" name="Footer Placeholder 5"/>
          <p:cNvSpPr>
            <a:spLocks noGrp="1"/>
          </p:cNvSpPr>
          <p:nvPr>
            <p:ph type="ftr" sz="quarter" idx="11"/>
          </p:nvPr>
        </p:nvSpPr>
        <p:spPr>
          <a:xfrm>
            <a:off x="659425" y="6240274"/>
            <a:ext cx="6963639" cy="365125"/>
          </a:xfrm>
        </p:spPr>
        <p:txBody>
          <a:bodyPr/>
          <a:lstStyle/>
          <a:p>
            <a:endParaRPr lang="en-GB"/>
          </a:p>
        </p:txBody>
      </p:sp>
      <p:sp>
        <p:nvSpPr>
          <p:cNvPr id="15" name="Slide Number Placeholder 6"/>
          <p:cNvSpPr>
            <a:spLocks noGrp="1"/>
          </p:cNvSpPr>
          <p:nvPr>
            <p:ph type="sldNum" sz="quarter" idx="12"/>
          </p:nvPr>
        </p:nvSpPr>
        <p:spPr>
          <a:xfrm>
            <a:off x="10837815" y="6240274"/>
            <a:ext cx="765077" cy="365125"/>
          </a:xfrm>
        </p:spPr>
        <p:txBody>
          <a:bodyPr/>
          <a:lstStyle/>
          <a:p>
            <a:fld id="{F5AEA0E0-5CC6-4BD0-905C-A0021E419432}" type="slidenum">
              <a:rPr lang="en-GB" smtClean="0"/>
              <a:t>‹#›</a:t>
            </a:fld>
            <a:endParaRPr lang="en-GB"/>
          </a:p>
        </p:txBody>
      </p:sp>
      <p:sp>
        <p:nvSpPr>
          <p:cNvPr id="16"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17"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728531"/>
            <a:ext cx="4200443" cy="414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5969000" y="2018823"/>
            <a:ext cx="5617633" cy="3526843"/>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Laptop image</a:t>
            </a:r>
            <a:br>
              <a:rPr lang="en-AU"/>
            </a:br>
            <a:r>
              <a:rPr lang="en-AU"/>
              <a:t>To insert an image, select ‘Insert Picture’, or click on icon. Select ‘Picture Format &gt; Crop’ to edit size and position of picture.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0666" y="1325880"/>
            <a:ext cx="7734300" cy="4914394"/>
          </a:xfrm>
          <a:prstGeom prst="rect">
            <a:avLst/>
          </a:prstGeom>
        </p:spPr>
      </p:pic>
      <p:sp>
        <p:nvSpPr>
          <p:cNvPr id="12" name="Picture Placeholder 10">
            <a:extLst>
              <a:ext uri="{FF2B5EF4-FFF2-40B4-BE49-F238E27FC236}">
                <a16:creationId xmlns:a16="http://schemas.microsoft.com/office/drawing/2014/main" id="{BAB0DEB6-B353-4D44-9CE8-B699343D387B}"/>
              </a:ext>
            </a:extLst>
          </p:cNvPr>
          <p:cNvSpPr>
            <a:spLocks noGrp="1"/>
          </p:cNvSpPr>
          <p:nvPr>
            <p:ph type="pic" sz="quarter" idx="17" hasCustomPrompt="1"/>
          </p:nvPr>
        </p:nvSpPr>
        <p:spPr>
          <a:xfrm>
            <a:off x="5918201" y="1943429"/>
            <a:ext cx="5588255" cy="3395642"/>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17351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Hand Image">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BAB0DEB6-B353-4D44-9CE8-B699343D387B}"/>
              </a:ext>
            </a:extLst>
          </p:cNvPr>
          <p:cNvSpPr>
            <a:spLocks noGrp="1"/>
          </p:cNvSpPr>
          <p:nvPr>
            <p:ph type="pic" sz="quarter" idx="16" hasCustomPrompt="1"/>
          </p:nvPr>
        </p:nvSpPr>
        <p:spPr>
          <a:xfrm>
            <a:off x="6160168" y="611748"/>
            <a:ext cx="5924808" cy="5516336"/>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3" name="Date Placeholder 4"/>
          <p:cNvSpPr>
            <a:spLocks noGrp="1"/>
          </p:cNvSpPr>
          <p:nvPr>
            <p:ph type="dt" sz="half" idx="10"/>
          </p:nvPr>
        </p:nvSpPr>
        <p:spPr>
          <a:xfrm>
            <a:off x="8099814" y="6240274"/>
            <a:ext cx="2148894" cy="365125"/>
          </a:xfrm>
        </p:spPr>
        <p:txBody>
          <a:bodyPr/>
          <a:lstStyle/>
          <a:p>
            <a:endParaRPr lang="en-GB"/>
          </a:p>
        </p:txBody>
      </p:sp>
      <p:sp>
        <p:nvSpPr>
          <p:cNvPr id="14" name="Footer Placeholder 5"/>
          <p:cNvSpPr>
            <a:spLocks noGrp="1"/>
          </p:cNvSpPr>
          <p:nvPr>
            <p:ph type="ftr" sz="quarter" idx="11"/>
          </p:nvPr>
        </p:nvSpPr>
        <p:spPr>
          <a:xfrm>
            <a:off x="659425" y="6240274"/>
            <a:ext cx="6963639" cy="365125"/>
          </a:xfrm>
        </p:spPr>
        <p:txBody>
          <a:bodyPr/>
          <a:lstStyle/>
          <a:p>
            <a:endParaRPr lang="en-GB"/>
          </a:p>
        </p:txBody>
      </p:sp>
      <p:sp>
        <p:nvSpPr>
          <p:cNvPr id="15" name="Slide Number Placeholder 6"/>
          <p:cNvSpPr>
            <a:spLocks noGrp="1"/>
          </p:cNvSpPr>
          <p:nvPr>
            <p:ph type="sldNum" sz="quarter" idx="12"/>
          </p:nvPr>
        </p:nvSpPr>
        <p:spPr>
          <a:xfrm>
            <a:off x="10837815" y="6240274"/>
            <a:ext cx="765077" cy="365125"/>
          </a:xfrm>
        </p:spPr>
        <p:txBody>
          <a:bodyPr/>
          <a:lstStyle/>
          <a:p>
            <a:fld id="{F5AEA0E0-5CC6-4BD0-905C-A0021E419432}" type="slidenum">
              <a:rPr lang="en-GB" smtClean="0"/>
              <a:t>‹#›</a:t>
            </a:fld>
            <a:endParaRPr lang="en-GB"/>
          </a:p>
        </p:txBody>
      </p:sp>
      <p:sp>
        <p:nvSpPr>
          <p:cNvPr id="16"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5211986"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17"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824784"/>
            <a:ext cx="5211987" cy="43033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87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placed Graphic -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2516748"/>
            <a:ext cx="4140000" cy="1080000"/>
          </a:xfrm>
          <a:noFill/>
        </p:spPr>
        <p:txBody>
          <a:bodyPr anchor="ctr" anchorCtr="0"/>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1" name="Graphic 10">
            <a:extLst>
              <a:ext uri="{FF2B5EF4-FFF2-40B4-BE49-F238E27FC236}">
                <a16:creationId xmlns:a16="http://schemas.microsoft.com/office/drawing/2014/main" id="{07618C8C-8475-4F05-9DA1-55D4FECD6C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80202" y="39512"/>
            <a:ext cx="273600" cy="2736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BE07182-1FAD-0846-B382-02A0FB29D2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3064" y="888492"/>
            <a:ext cx="2307743" cy="4680493"/>
          </a:xfrm>
          <a:prstGeom prst="rect">
            <a:avLst/>
          </a:prstGeom>
          <a:effectLst>
            <a:outerShdw blurRad="203200" dist="215900" dir="2700000" algn="tl" rotWithShape="0">
              <a:prstClr val="black">
                <a:alpha val="50000"/>
              </a:prstClr>
            </a:outerShdw>
          </a:effectLst>
        </p:spPr>
      </p:pic>
      <p:sp>
        <p:nvSpPr>
          <p:cNvPr id="12"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7752850" y="1409701"/>
            <a:ext cx="2053884" cy="3611879"/>
          </a:xfrm>
          <a:prstGeom prst="rect">
            <a:avLst/>
          </a:prstGeom>
          <a:solidFill>
            <a:schemeClr val="bg2"/>
          </a:solidFill>
        </p:spPr>
        <p:txBody>
          <a:bodyPr wrap="square" lIns="360000" tIns="360000" rIns="360000" bIns="360000" anchor="ctr" anchorCtr="0">
            <a:noAutofit/>
          </a:bodyPr>
          <a:lstStyle>
            <a:lvl1pPr algn="ctr">
              <a:defRPr sz="1400"/>
            </a:lvl1pPr>
          </a:lstStyle>
          <a:p>
            <a:r>
              <a:rPr lang="en-AU"/>
              <a:t>Phone image</a:t>
            </a:r>
            <a:br>
              <a:rPr lang="en-AU"/>
            </a:br>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31159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placed Graphic - Sk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2516748"/>
            <a:ext cx="4140000" cy="1080000"/>
          </a:xfrm>
          <a:noFill/>
        </p:spPr>
        <p:txBody>
          <a:bodyPr anchor="ctr" anchorCtr="0"/>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9" name="Picture 8" descr="A screenshot of a cell phone&#10;&#10;Description automatically generated">
            <a:extLst>
              <a:ext uri="{FF2B5EF4-FFF2-40B4-BE49-F238E27FC236}">
                <a16:creationId xmlns:a16="http://schemas.microsoft.com/office/drawing/2014/main" id="{9BE07182-1FAD-0846-B382-02A0FB29D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3064" y="888492"/>
            <a:ext cx="2307743" cy="4680493"/>
          </a:xfrm>
          <a:prstGeom prst="rect">
            <a:avLst/>
          </a:prstGeom>
          <a:effectLst>
            <a:outerShdw blurRad="203200" dist="215900" dir="2700000" algn="tl" rotWithShape="0">
              <a:prstClr val="black">
                <a:alpha val="50000"/>
              </a:prstClr>
            </a:outerShdw>
          </a:effectLst>
        </p:spPr>
      </p:pic>
      <p:sp>
        <p:nvSpPr>
          <p:cNvPr id="12"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7752850" y="1409701"/>
            <a:ext cx="2053884" cy="3611879"/>
          </a:xfrm>
          <a:prstGeom prst="rect">
            <a:avLst/>
          </a:prstGeom>
          <a:solidFill>
            <a:schemeClr val="bg2"/>
          </a:solidFill>
        </p:spPr>
        <p:txBody>
          <a:bodyPr wrap="square" lIns="360000" tIns="360000" rIns="360000" bIns="360000" anchor="ctr" anchorCtr="0">
            <a:noAutofit/>
          </a:bodyPr>
          <a:lstStyle>
            <a:lvl1pPr algn="ctr">
              <a:defRPr sz="1400"/>
            </a:lvl1pPr>
          </a:lstStyle>
          <a:p>
            <a:r>
              <a:rPr lang="en-AU"/>
              <a:t>Phone image</a:t>
            </a:r>
            <a:br>
              <a:rPr lang="en-AU"/>
            </a:br>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60997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placed Graphic - Deser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471D626-F479-4954-BF22-54546089BFAF}"/>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2516748"/>
            <a:ext cx="4140000" cy="1080000"/>
          </a:xfrm>
          <a:noFill/>
        </p:spPr>
        <p:txBody>
          <a:bodyPr anchor="ctr" anchorCtr="0"/>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0" name="Picture 9" descr="A screenshot of a cell phone&#10;&#10;Description automatically generated">
            <a:extLst>
              <a:ext uri="{FF2B5EF4-FFF2-40B4-BE49-F238E27FC236}">
                <a16:creationId xmlns:a16="http://schemas.microsoft.com/office/drawing/2014/main" id="{9BE07182-1FAD-0846-B382-02A0FB29D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3064" y="888492"/>
            <a:ext cx="2307743" cy="4680493"/>
          </a:xfrm>
          <a:prstGeom prst="rect">
            <a:avLst/>
          </a:prstGeom>
          <a:effectLst>
            <a:outerShdw blurRad="203200" dist="215900" dir="2700000" algn="tl" rotWithShape="0">
              <a:prstClr val="black">
                <a:alpha val="50000"/>
              </a:prstClr>
            </a:outerShdw>
          </a:effectLst>
        </p:spPr>
      </p:pic>
      <p:sp>
        <p:nvSpPr>
          <p:cNvPr id="12"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7752850" y="1409701"/>
            <a:ext cx="2053884" cy="3611879"/>
          </a:xfrm>
          <a:prstGeom prst="rect">
            <a:avLst/>
          </a:prstGeom>
          <a:solidFill>
            <a:schemeClr val="bg2"/>
          </a:solidFill>
        </p:spPr>
        <p:txBody>
          <a:bodyPr wrap="square" lIns="360000" tIns="360000" rIns="360000" bIns="360000" anchor="ctr" anchorCtr="0">
            <a:noAutofit/>
          </a:bodyPr>
          <a:lstStyle>
            <a:lvl1pPr algn="ctr">
              <a:defRPr sz="1400"/>
            </a:lvl1pPr>
          </a:lstStyle>
          <a:p>
            <a:r>
              <a:rPr lang="en-AU"/>
              <a:t>Phone image</a:t>
            </a:r>
            <a:br>
              <a:rPr lang="en-AU"/>
            </a:br>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4071519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2220816" y="2872844"/>
            <a:ext cx="2340000" cy="672969"/>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4" name="Picture Placeholder 16">
            <a:extLst>
              <a:ext uri="{FF2B5EF4-FFF2-40B4-BE49-F238E27FC236}">
                <a16:creationId xmlns:a16="http://schemas.microsoft.com/office/drawing/2014/main" id="{7B7AED5C-C546-4E04-B91B-0E7A2BAE3A99}"/>
              </a:ext>
            </a:extLst>
          </p:cNvPr>
          <p:cNvSpPr>
            <a:spLocks noGrp="1"/>
          </p:cNvSpPr>
          <p:nvPr>
            <p:ph type="pic" sz="quarter" idx="14" hasCustomPrompt="1"/>
          </p:nvPr>
        </p:nvSpPr>
        <p:spPr>
          <a:xfrm>
            <a:off x="222081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6" name="Text Placeholder 9">
            <a:extLst>
              <a:ext uri="{FF2B5EF4-FFF2-40B4-BE49-F238E27FC236}">
                <a16:creationId xmlns:a16="http://schemas.microsoft.com/office/drawing/2014/main" id="{08210EBA-B0B3-4D20-A3BA-6A3FCDDD5B23}"/>
              </a:ext>
            </a:extLst>
          </p:cNvPr>
          <p:cNvSpPr>
            <a:spLocks noGrp="1"/>
          </p:cNvSpPr>
          <p:nvPr>
            <p:ph type="body" sz="quarter" idx="18" hasCustomPrompt="1"/>
          </p:nvPr>
        </p:nvSpPr>
        <p:spPr>
          <a:xfrm>
            <a:off x="4836000" y="2872844"/>
            <a:ext cx="2340000" cy="672969"/>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vl6pPr algn="l">
              <a:defRPr/>
            </a:lvl6pPr>
            <a:lvl7pPr algn="l">
              <a:defRPr/>
            </a:lvl7pPr>
            <a:lvl8pPr algn="l">
              <a:defRPr/>
            </a:lvl8pPr>
            <a:lvl9pPr algn="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7" name="Picture Placeholder 16">
            <a:extLst>
              <a:ext uri="{FF2B5EF4-FFF2-40B4-BE49-F238E27FC236}">
                <a16:creationId xmlns:a16="http://schemas.microsoft.com/office/drawing/2014/main" id="{7B7AED5C-C546-4E04-B91B-0E7A2BAE3A99}"/>
              </a:ext>
            </a:extLst>
          </p:cNvPr>
          <p:cNvSpPr>
            <a:spLocks noGrp="1"/>
          </p:cNvSpPr>
          <p:nvPr>
            <p:ph type="pic" sz="quarter" idx="19" hasCustomPrompt="1"/>
          </p:nvPr>
        </p:nvSpPr>
        <p:spPr>
          <a:xfrm>
            <a:off x="4836000"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8" name="Text Placeholder 9">
            <a:extLst>
              <a:ext uri="{FF2B5EF4-FFF2-40B4-BE49-F238E27FC236}">
                <a16:creationId xmlns:a16="http://schemas.microsoft.com/office/drawing/2014/main" id="{08210EBA-B0B3-4D20-A3BA-6A3FCDDD5B23}"/>
              </a:ext>
            </a:extLst>
          </p:cNvPr>
          <p:cNvSpPr>
            <a:spLocks noGrp="1"/>
          </p:cNvSpPr>
          <p:nvPr>
            <p:ph type="body" sz="quarter" idx="20" hasCustomPrompt="1"/>
          </p:nvPr>
        </p:nvSpPr>
        <p:spPr>
          <a:xfrm>
            <a:off x="7451184" y="2872844"/>
            <a:ext cx="2340000" cy="672969"/>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vl6pPr algn="l">
              <a:defRPr/>
            </a:lvl6pPr>
            <a:lvl7pPr algn="l">
              <a:defRPr/>
            </a:lvl7pPr>
            <a:lvl8pPr algn="l">
              <a:defRPr/>
            </a:lvl8pPr>
            <a:lvl9pPr algn="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9" name="Picture Placeholder 16">
            <a:extLst>
              <a:ext uri="{FF2B5EF4-FFF2-40B4-BE49-F238E27FC236}">
                <a16:creationId xmlns:a16="http://schemas.microsoft.com/office/drawing/2014/main" id="{7B7AED5C-C546-4E04-B91B-0E7A2BAE3A99}"/>
              </a:ext>
            </a:extLst>
          </p:cNvPr>
          <p:cNvSpPr>
            <a:spLocks noGrp="1"/>
          </p:cNvSpPr>
          <p:nvPr>
            <p:ph type="pic" sz="quarter" idx="21" hasCustomPrompt="1"/>
          </p:nvPr>
        </p:nvSpPr>
        <p:spPr>
          <a:xfrm>
            <a:off x="7451184"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13" name="Text Placeholder 7">
            <a:extLst>
              <a:ext uri="{FF2B5EF4-FFF2-40B4-BE49-F238E27FC236}">
                <a16:creationId xmlns:a16="http://schemas.microsoft.com/office/drawing/2014/main" id="{5F07E12D-45C9-4F10-B33B-BB08353709EE}"/>
              </a:ext>
            </a:extLst>
          </p:cNvPr>
          <p:cNvSpPr>
            <a:spLocks noGrp="1"/>
          </p:cNvSpPr>
          <p:nvPr>
            <p:ph type="body" sz="quarter" idx="13" hasCustomPrompt="1"/>
          </p:nvPr>
        </p:nvSpPr>
        <p:spPr>
          <a:xfrm>
            <a:off x="659425" y="611748"/>
            <a:ext cx="10800000" cy="1080000"/>
          </a:xfrm>
          <a:noFill/>
        </p:spPr>
        <p:txBody>
          <a:bodyPr/>
          <a:lstStyle>
            <a:lvl1pPr algn="ctr">
              <a:lnSpc>
                <a:spcPct val="95000"/>
              </a:lnSpc>
              <a:spcBef>
                <a:spcPts val="0"/>
              </a:spcBef>
              <a:spcAft>
                <a:spcPts val="0"/>
              </a:spcAft>
              <a:defRPr sz="3400"/>
            </a:lvl1pPr>
            <a:lvl2pPr marL="0" indent="0" algn="ctr">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2135147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Ic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23"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897169"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5" name="Text Placeholder 9">
            <a:extLst>
              <a:ext uri="{FF2B5EF4-FFF2-40B4-BE49-F238E27FC236}">
                <a16:creationId xmlns:a16="http://schemas.microsoft.com/office/drawing/2014/main" id="{08210EBA-B0B3-4D20-A3BA-6A3FCDDD5B23}"/>
              </a:ext>
            </a:extLst>
          </p:cNvPr>
          <p:cNvSpPr>
            <a:spLocks noGrp="1"/>
          </p:cNvSpPr>
          <p:nvPr>
            <p:ph type="body" sz="quarter" idx="19" hasCustomPrompt="1"/>
          </p:nvPr>
        </p:nvSpPr>
        <p:spPr>
          <a:xfrm>
            <a:off x="2983113"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33" name="Text Placeholder 9">
            <a:extLst>
              <a:ext uri="{FF2B5EF4-FFF2-40B4-BE49-F238E27FC236}">
                <a16:creationId xmlns:a16="http://schemas.microsoft.com/office/drawing/2014/main" id="{08210EBA-B0B3-4D20-A3BA-6A3FCDDD5B23}"/>
              </a:ext>
            </a:extLst>
          </p:cNvPr>
          <p:cNvSpPr>
            <a:spLocks noGrp="1"/>
          </p:cNvSpPr>
          <p:nvPr>
            <p:ph type="body" sz="quarter" idx="21" hasCustomPrompt="1"/>
          </p:nvPr>
        </p:nvSpPr>
        <p:spPr>
          <a:xfrm>
            <a:off x="5095377"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35" name="Text Placeholder 9">
            <a:extLst>
              <a:ext uri="{FF2B5EF4-FFF2-40B4-BE49-F238E27FC236}">
                <a16:creationId xmlns:a16="http://schemas.microsoft.com/office/drawing/2014/main" id="{08210EBA-B0B3-4D20-A3BA-6A3FCDDD5B23}"/>
              </a:ext>
            </a:extLst>
          </p:cNvPr>
          <p:cNvSpPr>
            <a:spLocks noGrp="1"/>
          </p:cNvSpPr>
          <p:nvPr>
            <p:ph type="body" sz="quarter" idx="23" hasCustomPrompt="1"/>
          </p:nvPr>
        </p:nvSpPr>
        <p:spPr>
          <a:xfrm>
            <a:off x="7207641"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37" name="Text Placeholder 9">
            <a:extLst>
              <a:ext uri="{FF2B5EF4-FFF2-40B4-BE49-F238E27FC236}">
                <a16:creationId xmlns:a16="http://schemas.microsoft.com/office/drawing/2014/main" id="{08210EBA-B0B3-4D20-A3BA-6A3FCDDD5B23}"/>
              </a:ext>
            </a:extLst>
          </p:cNvPr>
          <p:cNvSpPr>
            <a:spLocks noGrp="1"/>
          </p:cNvSpPr>
          <p:nvPr>
            <p:ph type="body" sz="quarter" idx="25" hasCustomPrompt="1"/>
          </p:nvPr>
        </p:nvSpPr>
        <p:spPr>
          <a:xfrm>
            <a:off x="9319905"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8" name="Picture Placeholder 16">
            <a:extLst>
              <a:ext uri="{FF2B5EF4-FFF2-40B4-BE49-F238E27FC236}">
                <a16:creationId xmlns:a16="http://schemas.microsoft.com/office/drawing/2014/main" id="{9C2A2ECA-A1F3-4176-B4E9-2110CBFE8803}"/>
              </a:ext>
            </a:extLst>
          </p:cNvPr>
          <p:cNvSpPr>
            <a:spLocks noGrp="1"/>
          </p:cNvSpPr>
          <p:nvPr>
            <p:ph type="pic" sz="quarter" idx="14" hasCustomPrompt="1"/>
          </p:nvPr>
        </p:nvSpPr>
        <p:spPr>
          <a:xfrm>
            <a:off x="897169"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19" name="Picture Placeholder 16">
            <a:extLst>
              <a:ext uri="{FF2B5EF4-FFF2-40B4-BE49-F238E27FC236}">
                <a16:creationId xmlns:a16="http://schemas.microsoft.com/office/drawing/2014/main" id="{65632A0D-FBF8-4518-92AE-199730A9705D}"/>
              </a:ext>
            </a:extLst>
          </p:cNvPr>
          <p:cNvSpPr>
            <a:spLocks noGrp="1"/>
          </p:cNvSpPr>
          <p:nvPr>
            <p:ph type="pic" sz="quarter" idx="26" hasCustomPrompt="1"/>
          </p:nvPr>
        </p:nvSpPr>
        <p:spPr>
          <a:xfrm>
            <a:off x="300285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0" name="Picture Placeholder 16">
            <a:extLst>
              <a:ext uri="{FF2B5EF4-FFF2-40B4-BE49-F238E27FC236}">
                <a16:creationId xmlns:a16="http://schemas.microsoft.com/office/drawing/2014/main" id="{B8221C8E-21DD-4986-8F00-1A65F66A0795}"/>
              </a:ext>
            </a:extLst>
          </p:cNvPr>
          <p:cNvSpPr>
            <a:spLocks noGrp="1"/>
          </p:cNvSpPr>
          <p:nvPr>
            <p:ph type="pic" sz="quarter" idx="27" hasCustomPrompt="1"/>
          </p:nvPr>
        </p:nvSpPr>
        <p:spPr>
          <a:xfrm>
            <a:off x="5108537"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1" name="Picture Placeholder 16">
            <a:extLst>
              <a:ext uri="{FF2B5EF4-FFF2-40B4-BE49-F238E27FC236}">
                <a16:creationId xmlns:a16="http://schemas.microsoft.com/office/drawing/2014/main" id="{9FFE4BE4-6F53-4D5D-99C8-266716F5AF77}"/>
              </a:ext>
            </a:extLst>
          </p:cNvPr>
          <p:cNvSpPr>
            <a:spLocks noGrp="1"/>
          </p:cNvSpPr>
          <p:nvPr>
            <p:ph type="pic" sz="quarter" idx="28" hasCustomPrompt="1"/>
          </p:nvPr>
        </p:nvSpPr>
        <p:spPr>
          <a:xfrm>
            <a:off x="7214221"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2" name="Picture Placeholder 16">
            <a:extLst>
              <a:ext uri="{FF2B5EF4-FFF2-40B4-BE49-F238E27FC236}">
                <a16:creationId xmlns:a16="http://schemas.microsoft.com/office/drawing/2014/main" id="{ADDF234F-6827-4381-90D2-C045E237C4C6}"/>
              </a:ext>
            </a:extLst>
          </p:cNvPr>
          <p:cNvSpPr>
            <a:spLocks noGrp="1"/>
          </p:cNvSpPr>
          <p:nvPr>
            <p:ph type="pic" sz="quarter" idx="29" hasCustomPrompt="1"/>
          </p:nvPr>
        </p:nvSpPr>
        <p:spPr>
          <a:xfrm>
            <a:off x="9319905"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6" name="Text Placeholder 7">
            <a:extLst>
              <a:ext uri="{FF2B5EF4-FFF2-40B4-BE49-F238E27FC236}">
                <a16:creationId xmlns:a16="http://schemas.microsoft.com/office/drawing/2014/main" id="{5017659F-37C2-489A-990A-70FB1CB919C1}"/>
              </a:ext>
            </a:extLst>
          </p:cNvPr>
          <p:cNvSpPr>
            <a:spLocks noGrp="1"/>
          </p:cNvSpPr>
          <p:nvPr>
            <p:ph type="body" sz="quarter" idx="13" hasCustomPrompt="1"/>
          </p:nvPr>
        </p:nvSpPr>
        <p:spPr>
          <a:xfrm>
            <a:off x="659425" y="611748"/>
            <a:ext cx="10800000" cy="1080000"/>
          </a:xfrm>
          <a:noFill/>
        </p:spPr>
        <p:txBody>
          <a:bodyPr/>
          <a:lstStyle>
            <a:lvl1pPr algn="ctr">
              <a:lnSpc>
                <a:spcPct val="95000"/>
              </a:lnSpc>
              <a:spcBef>
                <a:spcPts val="0"/>
              </a:spcBef>
              <a:spcAft>
                <a:spcPts val="0"/>
              </a:spcAft>
              <a:defRPr sz="3400"/>
            </a:lvl1pPr>
            <a:lvl2pPr marL="0" indent="0" algn="ctr">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2346975136"/>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Ic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9">
            <a:extLst>
              <a:ext uri="{FF2B5EF4-FFF2-40B4-BE49-F238E27FC236}">
                <a16:creationId xmlns:a16="http://schemas.microsoft.com/office/drawing/2014/main" id="{A6C443A8-4B3C-40DB-A6FC-6D7844FBE8FE}"/>
              </a:ext>
            </a:extLst>
          </p:cNvPr>
          <p:cNvSpPr>
            <a:spLocks noGrp="1"/>
          </p:cNvSpPr>
          <p:nvPr>
            <p:ph type="body" sz="quarter" idx="24" hasCustomPrompt="1"/>
          </p:nvPr>
        </p:nvSpPr>
        <p:spPr>
          <a:xfrm>
            <a:off x="897169"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6" name="Text Placeholder 9">
            <a:extLst>
              <a:ext uri="{FF2B5EF4-FFF2-40B4-BE49-F238E27FC236}">
                <a16:creationId xmlns:a16="http://schemas.microsoft.com/office/drawing/2014/main" id="{2C0C0770-D4C4-4A01-8345-4C6996A156EC}"/>
              </a:ext>
            </a:extLst>
          </p:cNvPr>
          <p:cNvSpPr>
            <a:spLocks noGrp="1"/>
          </p:cNvSpPr>
          <p:nvPr>
            <p:ph type="body" sz="quarter" idx="25" hasCustomPrompt="1"/>
          </p:nvPr>
        </p:nvSpPr>
        <p:spPr>
          <a:xfrm>
            <a:off x="3583056"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7" name="Text Placeholder 9">
            <a:extLst>
              <a:ext uri="{FF2B5EF4-FFF2-40B4-BE49-F238E27FC236}">
                <a16:creationId xmlns:a16="http://schemas.microsoft.com/office/drawing/2014/main" id="{F032E565-8F54-49C2-BD45-AAE66B4A8D50}"/>
              </a:ext>
            </a:extLst>
          </p:cNvPr>
          <p:cNvSpPr>
            <a:spLocks noGrp="1"/>
          </p:cNvSpPr>
          <p:nvPr>
            <p:ph type="body" sz="quarter" idx="26" hasCustomPrompt="1"/>
          </p:nvPr>
        </p:nvSpPr>
        <p:spPr>
          <a:xfrm>
            <a:off x="6268943"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8" name="Text Placeholder 9">
            <a:extLst>
              <a:ext uri="{FF2B5EF4-FFF2-40B4-BE49-F238E27FC236}">
                <a16:creationId xmlns:a16="http://schemas.microsoft.com/office/drawing/2014/main" id="{2B6A055C-FF57-40B6-9655-7AC8B7F2E1CE}"/>
              </a:ext>
            </a:extLst>
          </p:cNvPr>
          <p:cNvSpPr>
            <a:spLocks noGrp="1"/>
          </p:cNvSpPr>
          <p:nvPr>
            <p:ph type="body" sz="quarter" idx="27" hasCustomPrompt="1"/>
          </p:nvPr>
        </p:nvSpPr>
        <p:spPr>
          <a:xfrm>
            <a:off x="8954831"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9" name="Picture Placeholder 16">
            <a:extLst>
              <a:ext uri="{FF2B5EF4-FFF2-40B4-BE49-F238E27FC236}">
                <a16:creationId xmlns:a16="http://schemas.microsoft.com/office/drawing/2014/main" id="{2674675C-AC99-47B5-8B1B-1655B0001538}"/>
              </a:ext>
            </a:extLst>
          </p:cNvPr>
          <p:cNvSpPr>
            <a:spLocks noGrp="1"/>
          </p:cNvSpPr>
          <p:nvPr>
            <p:ph type="pic" sz="quarter" idx="28" hasCustomPrompt="1"/>
          </p:nvPr>
        </p:nvSpPr>
        <p:spPr>
          <a:xfrm>
            <a:off x="897169"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0" name="Picture Placeholder 16">
            <a:extLst>
              <a:ext uri="{FF2B5EF4-FFF2-40B4-BE49-F238E27FC236}">
                <a16:creationId xmlns:a16="http://schemas.microsoft.com/office/drawing/2014/main" id="{0E42DB7E-DF5C-4792-9A71-832797B70A2D}"/>
              </a:ext>
            </a:extLst>
          </p:cNvPr>
          <p:cNvSpPr>
            <a:spLocks noGrp="1"/>
          </p:cNvSpPr>
          <p:nvPr>
            <p:ph type="pic" sz="quarter" idx="29" hasCustomPrompt="1"/>
          </p:nvPr>
        </p:nvSpPr>
        <p:spPr>
          <a:xfrm>
            <a:off x="358305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1" name="Picture Placeholder 16">
            <a:extLst>
              <a:ext uri="{FF2B5EF4-FFF2-40B4-BE49-F238E27FC236}">
                <a16:creationId xmlns:a16="http://schemas.microsoft.com/office/drawing/2014/main" id="{C0615A70-EF48-4CF6-88EB-DCA44BF45E63}"/>
              </a:ext>
            </a:extLst>
          </p:cNvPr>
          <p:cNvSpPr>
            <a:spLocks noGrp="1"/>
          </p:cNvSpPr>
          <p:nvPr>
            <p:ph type="pic" sz="quarter" idx="30" hasCustomPrompt="1"/>
          </p:nvPr>
        </p:nvSpPr>
        <p:spPr>
          <a:xfrm>
            <a:off x="626894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2" name="Picture Placeholder 16">
            <a:extLst>
              <a:ext uri="{FF2B5EF4-FFF2-40B4-BE49-F238E27FC236}">
                <a16:creationId xmlns:a16="http://schemas.microsoft.com/office/drawing/2014/main" id="{EC66ED1F-8B05-43C3-8CA0-0149B82AFF87}"/>
              </a:ext>
            </a:extLst>
          </p:cNvPr>
          <p:cNvSpPr>
            <a:spLocks noGrp="1"/>
          </p:cNvSpPr>
          <p:nvPr>
            <p:ph type="pic" sz="quarter" idx="31" hasCustomPrompt="1"/>
          </p:nvPr>
        </p:nvSpPr>
        <p:spPr>
          <a:xfrm>
            <a:off x="8954831"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3" name="Text Placeholder 7">
            <a:extLst>
              <a:ext uri="{FF2B5EF4-FFF2-40B4-BE49-F238E27FC236}">
                <a16:creationId xmlns:a16="http://schemas.microsoft.com/office/drawing/2014/main" id="{4F819E9D-297D-4980-89DF-6C6A17DEC8EC}"/>
              </a:ext>
            </a:extLst>
          </p:cNvPr>
          <p:cNvSpPr>
            <a:spLocks noGrp="1"/>
          </p:cNvSpPr>
          <p:nvPr>
            <p:ph type="body" sz="quarter" idx="13" hasCustomPrompt="1"/>
          </p:nvPr>
        </p:nvSpPr>
        <p:spPr>
          <a:xfrm>
            <a:off x="659425" y="611748"/>
            <a:ext cx="10800000" cy="1080000"/>
          </a:xfrm>
          <a:noFill/>
        </p:spPr>
        <p:txBody>
          <a:bodyPr/>
          <a:lstStyle>
            <a:lvl1pPr algn="ctr">
              <a:lnSpc>
                <a:spcPct val="95000"/>
              </a:lnSpc>
              <a:spcBef>
                <a:spcPts val="0"/>
              </a:spcBef>
              <a:spcAft>
                <a:spcPts val="0"/>
              </a:spcAft>
              <a:defRPr sz="3400"/>
            </a:lvl1pPr>
            <a:lvl2pPr marL="0" indent="0" algn="ctr">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225629430"/>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9">
            <a:extLst>
              <a:ext uri="{FF2B5EF4-FFF2-40B4-BE49-F238E27FC236}">
                <a16:creationId xmlns:a16="http://schemas.microsoft.com/office/drawing/2014/main" id="{F3182B62-E658-4280-9E0E-A67FAD675D90}"/>
              </a:ext>
            </a:extLst>
          </p:cNvPr>
          <p:cNvSpPr>
            <a:spLocks noGrp="1"/>
          </p:cNvSpPr>
          <p:nvPr>
            <p:ph type="body" sz="quarter" idx="15" hasCustomPrompt="1"/>
          </p:nvPr>
        </p:nvSpPr>
        <p:spPr>
          <a:xfrm>
            <a:off x="659423" y="2920623"/>
            <a:ext cx="2520000" cy="2880000"/>
          </a:xfrm>
          <a:solidFill>
            <a:schemeClr val="accent1">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9">
            <a:extLst>
              <a:ext uri="{FF2B5EF4-FFF2-40B4-BE49-F238E27FC236}">
                <a16:creationId xmlns:a16="http://schemas.microsoft.com/office/drawing/2014/main" id="{F4E086DF-48C7-442E-A3C7-6EF6C63E74B4}"/>
              </a:ext>
            </a:extLst>
          </p:cNvPr>
          <p:cNvSpPr>
            <a:spLocks noGrp="1"/>
          </p:cNvSpPr>
          <p:nvPr>
            <p:ph type="body" sz="quarter" idx="16" hasCustomPrompt="1"/>
          </p:nvPr>
        </p:nvSpPr>
        <p:spPr>
          <a:xfrm>
            <a:off x="3442134" y="2920623"/>
            <a:ext cx="2520000" cy="2880000"/>
          </a:xfrm>
          <a:solidFill>
            <a:schemeClr val="accent2">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6224845" y="2920623"/>
            <a:ext cx="2520000" cy="2880000"/>
          </a:xfrm>
          <a:solidFill>
            <a:schemeClr val="accent3">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3C41DF31-7D7A-4439-BC4B-F5B1E703E077}"/>
              </a:ext>
            </a:extLst>
          </p:cNvPr>
          <p:cNvSpPr>
            <a:spLocks noGrp="1"/>
          </p:cNvSpPr>
          <p:nvPr>
            <p:ph type="body" sz="quarter" idx="18" hasCustomPrompt="1"/>
          </p:nvPr>
        </p:nvSpPr>
        <p:spPr>
          <a:xfrm>
            <a:off x="9007556" y="2920623"/>
            <a:ext cx="2520000" cy="2880000"/>
          </a:xfrm>
          <a:solidFill>
            <a:schemeClr val="accent5">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82DB8E5B-F0DC-45B7-B721-084CBA989392}"/>
              </a:ext>
            </a:extLst>
          </p:cNvPr>
          <p:cNvCxnSpPr>
            <a:cxnSpLocks/>
          </p:cNvCxnSpPr>
          <p:nvPr userDrawn="1"/>
        </p:nvCxnSpPr>
        <p:spPr>
          <a:xfrm>
            <a:off x="9007556"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icture Placeholder 16">
            <a:extLst>
              <a:ext uri="{FF2B5EF4-FFF2-40B4-BE49-F238E27FC236}">
                <a16:creationId xmlns:a16="http://schemas.microsoft.com/office/drawing/2014/main" id="{1ADB60CF-9C7F-4627-89FE-495A5F1B5617}"/>
              </a:ext>
            </a:extLst>
          </p:cNvPr>
          <p:cNvSpPr>
            <a:spLocks noGrp="1"/>
          </p:cNvSpPr>
          <p:nvPr>
            <p:ph type="pic" sz="quarter" idx="28" hasCustomPrompt="1"/>
          </p:nvPr>
        </p:nvSpPr>
        <p:spPr>
          <a:xfrm>
            <a:off x="65942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3" name="Picture Placeholder 16">
            <a:extLst>
              <a:ext uri="{FF2B5EF4-FFF2-40B4-BE49-F238E27FC236}">
                <a16:creationId xmlns:a16="http://schemas.microsoft.com/office/drawing/2014/main" id="{91E53CF8-30E7-4D79-B116-0CBE98A79A12}"/>
              </a:ext>
            </a:extLst>
          </p:cNvPr>
          <p:cNvSpPr>
            <a:spLocks noGrp="1"/>
          </p:cNvSpPr>
          <p:nvPr>
            <p:ph type="pic" sz="quarter" idx="29" hasCustomPrompt="1"/>
          </p:nvPr>
        </p:nvSpPr>
        <p:spPr>
          <a:xfrm>
            <a:off x="3442134"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4" name="Picture Placeholder 16">
            <a:extLst>
              <a:ext uri="{FF2B5EF4-FFF2-40B4-BE49-F238E27FC236}">
                <a16:creationId xmlns:a16="http://schemas.microsoft.com/office/drawing/2014/main" id="{D0B5E27C-93B4-4879-89F4-1C49CDE28072}"/>
              </a:ext>
            </a:extLst>
          </p:cNvPr>
          <p:cNvSpPr>
            <a:spLocks noGrp="1"/>
          </p:cNvSpPr>
          <p:nvPr>
            <p:ph type="pic" sz="quarter" idx="30" hasCustomPrompt="1"/>
          </p:nvPr>
        </p:nvSpPr>
        <p:spPr>
          <a:xfrm>
            <a:off x="6224845"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5" name="Picture Placeholder 16">
            <a:extLst>
              <a:ext uri="{FF2B5EF4-FFF2-40B4-BE49-F238E27FC236}">
                <a16:creationId xmlns:a16="http://schemas.microsoft.com/office/drawing/2014/main" id="{2BF059F6-158D-407E-B36F-F49DCA01DA5E}"/>
              </a:ext>
            </a:extLst>
          </p:cNvPr>
          <p:cNvSpPr>
            <a:spLocks noGrp="1"/>
          </p:cNvSpPr>
          <p:nvPr>
            <p:ph type="pic" sz="quarter" idx="31" hasCustomPrompt="1"/>
          </p:nvPr>
        </p:nvSpPr>
        <p:spPr>
          <a:xfrm>
            <a:off x="900755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cxnSp>
        <p:nvCxnSpPr>
          <p:cNvPr id="26" name="Straight Connector 25">
            <a:extLst>
              <a:ext uri="{FF2B5EF4-FFF2-40B4-BE49-F238E27FC236}">
                <a16:creationId xmlns:a16="http://schemas.microsoft.com/office/drawing/2014/main" id="{CA20D829-07C4-483A-AB44-7882E6F05360}"/>
              </a:ext>
            </a:extLst>
          </p:cNvPr>
          <p:cNvCxnSpPr>
            <a:cxnSpLocks/>
          </p:cNvCxnSpPr>
          <p:nvPr userDrawn="1"/>
        </p:nvCxnSpPr>
        <p:spPr>
          <a:xfrm>
            <a:off x="6224845"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085C22-0C4B-472B-A50A-7D0F8F470761}"/>
              </a:ext>
            </a:extLst>
          </p:cNvPr>
          <p:cNvCxnSpPr>
            <a:cxnSpLocks/>
          </p:cNvCxnSpPr>
          <p:nvPr userDrawn="1"/>
        </p:nvCxnSpPr>
        <p:spPr>
          <a:xfrm>
            <a:off x="3442134"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01ED0F-5287-44C3-9926-4947E0EA1F75}"/>
              </a:ext>
            </a:extLst>
          </p:cNvPr>
          <p:cNvCxnSpPr>
            <a:cxnSpLocks/>
          </p:cNvCxnSpPr>
          <p:nvPr userDrawn="1"/>
        </p:nvCxnSpPr>
        <p:spPr>
          <a:xfrm>
            <a:off x="659423"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41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FEC5-FC5B-439C-B507-EAE0B776E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0EB452-6947-4AC5-9D8F-48596CB4D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C9C0E-A697-4CB2-B696-5C7310BFAB97}"/>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5" name="Footer Placeholder 4">
            <a:extLst>
              <a:ext uri="{FF2B5EF4-FFF2-40B4-BE49-F238E27FC236}">
                <a16:creationId xmlns:a16="http://schemas.microsoft.com/office/drawing/2014/main" id="{880FC072-A6D2-4351-93D0-A4241F603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C877B-9347-4265-9B69-9A6F3B7D5D50}"/>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268121198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9">
            <a:extLst>
              <a:ext uri="{FF2B5EF4-FFF2-40B4-BE49-F238E27FC236}">
                <a16:creationId xmlns:a16="http://schemas.microsoft.com/office/drawing/2014/main" id="{F3182B62-E658-4280-9E0E-A67FAD675D90}"/>
              </a:ext>
            </a:extLst>
          </p:cNvPr>
          <p:cNvSpPr>
            <a:spLocks noGrp="1"/>
          </p:cNvSpPr>
          <p:nvPr>
            <p:ph type="body" sz="quarter" idx="15" hasCustomPrompt="1"/>
          </p:nvPr>
        </p:nvSpPr>
        <p:spPr>
          <a:xfrm>
            <a:off x="659422" y="2920623"/>
            <a:ext cx="3420000" cy="2880000"/>
          </a:xfrm>
          <a:solidFill>
            <a:schemeClr val="accent1">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9">
            <a:extLst>
              <a:ext uri="{FF2B5EF4-FFF2-40B4-BE49-F238E27FC236}">
                <a16:creationId xmlns:a16="http://schemas.microsoft.com/office/drawing/2014/main" id="{F4E086DF-48C7-442E-A3C7-6EF6C63E74B4}"/>
              </a:ext>
            </a:extLst>
          </p:cNvPr>
          <p:cNvSpPr>
            <a:spLocks noGrp="1"/>
          </p:cNvSpPr>
          <p:nvPr>
            <p:ph type="body" sz="quarter" idx="16" hasCustomPrompt="1"/>
          </p:nvPr>
        </p:nvSpPr>
        <p:spPr>
          <a:xfrm>
            <a:off x="4383489" y="2920623"/>
            <a:ext cx="3420000" cy="2880000"/>
          </a:xfrm>
          <a:solidFill>
            <a:schemeClr val="accent2">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8107556" y="2920623"/>
            <a:ext cx="3420000" cy="2880000"/>
          </a:xfrm>
          <a:solidFill>
            <a:schemeClr val="accent3">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988FF92F-5AFA-402B-8BBE-A22D0A0EA41B}"/>
              </a:ext>
            </a:extLst>
          </p:cNvPr>
          <p:cNvCxnSpPr>
            <a:cxnSpLocks/>
          </p:cNvCxnSpPr>
          <p:nvPr userDrawn="1"/>
        </p:nvCxnSpPr>
        <p:spPr>
          <a:xfrm>
            <a:off x="659423" y="2908001"/>
            <a:ext cx="34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D07C6E-C7BF-49A2-9FD8-4C1F2FB6A400}"/>
              </a:ext>
            </a:extLst>
          </p:cNvPr>
          <p:cNvCxnSpPr>
            <a:cxnSpLocks/>
          </p:cNvCxnSpPr>
          <p:nvPr userDrawn="1"/>
        </p:nvCxnSpPr>
        <p:spPr>
          <a:xfrm>
            <a:off x="4383489" y="2908001"/>
            <a:ext cx="34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C82ED-D3C0-432B-9146-8060854D4132}"/>
              </a:ext>
            </a:extLst>
          </p:cNvPr>
          <p:cNvCxnSpPr>
            <a:cxnSpLocks/>
          </p:cNvCxnSpPr>
          <p:nvPr userDrawn="1"/>
        </p:nvCxnSpPr>
        <p:spPr>
          <a:xfrm>
            <a:off x="8107556" y="2908001"/>
            <a:ext cx="34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16">
            <a:extLst>
              <a:ext uri="{FF2B5EF4-FFF2-40B4-BE49-F238E27FC236}">
                <a16:creationId xmlns:a16="http://schemas.microsoft.com/office/drawing/2014/main" id="{39510627-ABF8-40AF-9F2D-5803B7BCB6A7}"/>
              </a:ext>
            </a:extLst>
          </p:cNvPr>
          <p:cNvSpPr>
            <a:spLocks noGrp="1"/>
          </p:cNvSpPr>
          <p:nvPr>
            <p:ph type="pic" sz="quarter" idx="28" hasCustomPrompt="1"/>
          </p:nvPr>
        </p:nvSpPr>
        <p:spPr>
          <a:xfrm>
            <a:off x="65942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19" name="Picture Placeholder 16">
            <a:extLst>
              <a:ext uri="{FF2B5EF4-FFF2-40B4-BE49-F238E27FC236}">
                <a16:creationId xmlns:a16="http://schemas.microsoft.com/office/drawing/2014/main" id="{A6AD25A6-BD3E-40AB-8BBD-0CC11C07B6E1}"/>
              </a:ext>
            </a:extLst>
          </p:cNvPr>
          <p:cNvSpPr>
            <a:spLocks noGrp="1"/>
          </p:cNvSpPr>
          <p:nvPr>
            <p:ph type="pic" sz="quarter" idx="29" hasCustomPrompt="1"/>
          </p:nvPr>
        </p:nvSpPr>
        <p:spPr>
          <a:xfrm>
            <a:off x="4383489"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3" name="Picture Placeholder 16">
            <a:extLst>
              <a:ext uri="{FF2B5EF4-FFF2-40B4-BE49-F238E27FC236}">
                <a16:creationId xmlns:a16="http://schemas.microsoft.com/office/drawing/2014/main" id="{01159872-C489-4A8F-ACAB-F7FAF3E543EC}"/>
              </a:ext>
            </a:extLst>
          </p:cNvPr>
          <p:cNvSpPr>
            <a:spLocks noGrp="1"/>
          </p:cNvSpPr>
          <p:nvPr>
            <p:ph type="pic" sz="quarter" idx="30" hasCustomPrompt="1"/>
          </p:nvPr>
        </p:nvSpPr>
        <p:spPr>
          <a:xfrm>
            <a:off x="810755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Tree>
    <p:extLst>
      <p:ext uri="{BB962C8B-B14F-4D97-AF65-F5344CB8AC3E}">
        <p14:creationId xmlns:p14="http://schemas.microsoft.com/office/powerpoint/2010/main" val="2297462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1" name="Picture Placeholder 10">
            <a:extLst>
              <a:ext uri="{FF2B5EF4-FFF2-40B4-BE49-F238E27FC236}">
                <a16:creationId xmlns:a16="http://schemas.microsoft.com/office/drawing/2014/main" id="{DEB6E0A7-277D-411C-AACA-6B2DBFAC60DE}"/>
              </a:ext>
            </a:extLst>
          </p:cNvPr>
          <p:cNvSpPr>
            <a:spLocks noGrp="1"/>
          </p:cNvSpPr>
          <p:nvPr>
            <p:ph type="pic" sz="quarter" idx="13"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a:lvl1pPr>
          </a:lstStyle>
          <a:p>
            <a:r>
              <a:rPr lang="en-AU"/>
              <a:t>To insert an image, select ‘Insert Picture’, or click on icon. Select ‘Picture Format &gt; Crop’ to edit size and position of picture.</a:t>
            </a:r>
          </a:p>
        </p:txBody>
      </p:sp>
      <p:sp>
        <p:nvSpPr>
          <p:cNvPr id="17" name="Picture Placeholder 16">
            <a:extLst>
              <a:ext uri="{FF2B5EF4-FFF2-40B4-BE49-F238E27FC236}">
                <a16:creationId xmlns:a16="http://schemas.microsoft.com/office/drawing/2014/main" id="{9BB989A6-124E-48A5-80BC-2BE3B566F625}"/>
              </a:ext>
            </a:extLst>
          </p:cNvPr>
          <p:cNvSpPr>
            <a:spLocks noGrp="1"/>
          </p:cNvSpPr>
          <p:nvPr>
            <p:ph type="pic" sz="quarter" idx="14"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no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032000"/>
            <a:ext cx="5040000" cy="3907086"/>
          </a:xfrm>
          <a:noFill/>
        </p:spPr>
        <p:txBody>
          <a:bodyPr/>
          <a:lstStyle>
            <a:lvl1pPr>
              <a:lnSpc>
                <a:spcPct val="100000"/>
              </a:lnSpc>
              <a:spcBef>
                <a:spcPts val="600"/>
              </a:spcBef>
              <a:spcAft>
                <a:spcPts val="300"/>
              </a:spcAft>
              <a:defRPr sz="1300" b="1"/>
            </a:lvl1pPr>
            <a:lvl2pPr marL="0" indent="0">
              <a:lnSpc>
                <a:spcPct val="100000"/>
              </a:lnSpc>
              <a:spcBef>
                <a:spcPts val="300"/>
              </a:spcBef>
              <a:spcAft>
                <a:spcPts val="600"/>
              </a:spcAft>
              <a:buNone/>
              <a:defRPr sz="1000" b="0"/>
            </a:lvl2pPr>
            <a:lvl3pPr marL="0" indent="0">
              <a:lnSpc>
                <a:spcPct val="100000"/>
              </a:lnSpc>
              <a:spcBef>
                <a:spcPts val="1000"/>
              </a:spcBef>
              <a:spcAft>
                <a:spcPts val="600"/>
              </a:spcAft>
              <a:buNone/>
              <a:defRPr sz="2300" b="0"/>
            </a:lvl3pPr>
            <a:lvl4pPr marL="252000" indent="-252000">
              <a:lnSpc>
                <a:spcPct val="100000"/>
              </a:lnSpc>
              <a:spcBef>
                <a:spcPts val="600"/>
              </a:spcBef>
              <a:spcAft>
                <a:spcPts val="600"/>
              </a:spcAft>
              <a:buSzPct val="82000"/>
              <a:buFontTx/>
              <a:buBlip>
                <a:blip r:embed="rId2"/>
              </a:buBlip>
              <a:defRPr sz="2300" b="0"/>
            </a:lvl4pPr>
            <a:lvl5pPr>
              <a:lnSpc>
                <a:spcPct val="100000"/>
              </a:lnSpc>
              <a:spcBef>
                <a:spcPts val="600"/>
              </a:spcBef>
              <a:spcAft>
                <a:spcPts val="600"/>
              </a:spcAft>
              <a:defRPr sz="2300" b="0"/>
            </a:lvl5pPr>
            <a:lvl6pPr>
              <a:lnSpc>
                <a:spcPct val="100000"/>
              </a:lnSpc>
              <a:spcBef>
                <a:spcPts val="600"/>
              </a:spcBef>
              <a:spcAft>
                <a:spcPts val="600"/>
              </a:spcAft>
              <a:defRPr sz="2300" b="0"/>
            </a:lvl6pPr>
            <a:lvl7pPr>
              <a:lnSpc>
                <a:spcPct val="100000"/>
              </a:lnSpc>
              <a:spcBef>
                <a:spcPts val="600"/>
              </a:spcBef>
              <a:spcAft>
                <a:spcPts val="600"/>
              </a:spcAft>
              <a:defRPr sz="2300" b="0"/>
            </a:lvl7pPr>
            <a:lvl8pPr>
              <a:lnSpc>
                <a:spcPct val="100000"/>
              </a:lnSpc>
              <a:spcBef>
                <a:spcPts val="600"/>
              </a:spcBef>
              <a:spcAft>
                <a:spcPts val="600"/>
              </a:spcAft>
              <a:defRPr sz="2300" b="0"/>
            </a:lvl8pPr>
            <a:lvl9pPr>
              <a:lnSpc>
                <a:spcPct val="100000"/>
              </a:lnSpc>
              <a:spcBef>
                <a:spcPts val="600"/>
              </a:spcBef>
              <a:spcAft>
                <a:spcPts val="600"/>
              </a:spcAft>
              <a:defRPr sz="2300" b="0"/>
            </a:lvl9pPr>
          </a:lstStyle>
          <a:p>
            <a:pPr lvl="0"/>
            <a:r>
              <a:rPr lang="en-US"/>
              <a:t>Case study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2952844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long form">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7" name="Picture Placeholder 16">
            <a:extLst>
              <a:ext uri="{FF2B5EF4-FFF2-40B4-BE49-F238E27FC236}">
                <a16:creationId xmlns:a16="http://schemas.microsoft.com/office/drawing/2014/main" id="{9BB989A6-124E-48A5-80BC-2BE3B566F625}"/>
              </a:ext>
            </a:extLst>
          </p:cNvPr>
          <p:cNvSpPr>
            <a:spLocks noGrp="1"/>
          </p:cNvSpPr>
          <p:nvPr>
            <p:ph type="pic" sz="quarter" idx="14"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no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032000"/>
            <a:ext cx="3240000" cy="3907086"/>
          </a:xfrm>
          <a:noFill/>
        </p:spPr>
        <p:txBody>
          <a:bodyPr/>
          <a:lstStyle>
            <a:lvl1pPr>
              <a:lnSpc>
                <a:spcPct val="100000"/>
              </a:lnSpc>
              <a:spcBef>
                <a:spcPts val="600"/>
              </a:spcBef>
              <a:spcAft>
                <a:spcPts val="300"/>
              </a:spcAft>
              <a:defRPr sz="1300" b="1"/>
            </a:lvl1pPr>
            <a:lvl2pPr marL="0" indent="0">
              <a:lnSpc>
                <a:spcPct val="100000"/>
              </a:lnSpc>
              <a:spcBef>
                <a:spcPts val="300"/>
              </a:spcBef>
              <a:spcAft>
                <a:spcPts val="600"/>
              </a:spcAft>
              <a:buNone/>
              <a:defRPr sz="1000" b="0"/>
            </a:lvl2pPr>
            <a:lvl3pPr marL="0" indent="0">
              <a:lnSpc>
                <a:spcPct val="100000"/>
              </a:lnSpc>
              <a:spcBef>
                <a:spcPts val="1000"/>
              </a:spcBef>
              <a:spcAft>
                <a:spcPts val="600"/>
              </a:spcAft>
              <a:buNone/>
              <a:defRPr sz="2300" b="0"/>
            </a:lvl3pPr>
            <a:lvl4pPr marL="252000" indent="-252000">
              <a:lnSpc>
                <a:spcPct val="100000"/>
              </a:lnSpc>
              <a:spcBef>
                <a:spcPts val="600"/>
              </a:spcBef>
              <a:spcAft>
                <a:spcPts val="600"/>
              </a:spcAft>
              <a:buSzPct val="82000"/>
              <a:buFontTx/>
              <a:buBlip>
                <a:blip r:embed="rId2"/>
              </a:buBlip>
              <a:defRPr sz="2300" b="0"/>
            </a:lvl4pPr>
            <a:lvl5pPr>
              <a:lnSpc>
                <a:spcPct val="100000"/>
              </a:lnSpc>
              <a:spcBef>
                <a:spcPts val="600"/>
              </a:spcBef>
              <a:spcAft>
                <a:spcPts val="600"/>
              </a:spcAft>
              <a:defRPr sz="2300" b="0"/>
            </a:lvl5pPr>
            <a:lvl6pPr>
              <a:lnSpc>
                <a:spcPct val="100000"/>
              </a:lnSpc>
              <a:spcBef>
                <a:spcPts val="600"/>
              </a:spcBef>
              <a:spcAft>
                <a:spcPts val="600"/>
              </a:spcAft>
              <a:defRPr sz="2300" b="0"/>
            </a:lvl6pPr>
            <a:lvl7pPr>
              <a:lnSpc>
                <a:spcPct val="100000"/>
              </a:lnSpc>
              <a:spcBef>
                <a:spcPts val="600"/>
              </a:spcBef>
              <a:spcAft>
                <a:spcPts val="600"/>
              </a:spcAft>
              <a:defRPr sz="2300" b="0"/>
            </a:lvl7pPr>
            <a:lvl8pPr>
              <a:lnSpc>
                <a:spcPct val="100000"/>
              </a:lnSpc>
              <a:spcBef>
                <a:spcPts val="600"/>
              </a:spcBef>
              <a:spcAft>
                <a:spcPts val="600"/>
              </a:spcAft>
              <a:defRPr sz="2300" b="0"/>
            </a:lvl8pPr>
            <a:lvl9pPr>
              <a:lnSpc>
                <a:spcPct val="100000"/>
              </a:lnSpc>
              <a:spcBef>
                <a:spcPts val="600"/>
              </a:spcBef>
              <a:spcAft>
                <a:spcPts val="600"/>
              </a:spcAft>
              <a:defRPr sz="2300" b="0"/>
            </a:lvl9pPr>
          </a:lstStyle>
          <a:p>
            <a:pPr lvl="0"/>
            <a:r>
              <a:rPr lang="en-US"/>
              <a:t>Case study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3" name="Text Placeholder 2">
            <a:extLst>
              <a:ext uri="{FF2B5EF4-FFF2-40B4-BE49-F238E27FC236}">
                <a16:creationId xmlns:a16="http://schemas.microsoft.com/office/drawing/2014/main" id="{AF891CAB-3B4E-411B-A33F-86F0EF7A1242}"/>
              </a:ext>
            </a:extLst>
          </p:cNvPr>
          <p:cNvSpPr>
            <a:spLocks noGrp="1"/>
          </p:cNvSpPr>
          <p:nvPr>
            <p:ph type="body" sz="quarter" idx="16" hasCustomPrompt="1"/>
          </p:nvPr>
        </p:nvSpPr>
        <p:spPr>
          <a:xfrm>
            <a:off x="4402892" y="663069"/>
            <a:ext cx="3420000" cy="5220000"/>
          </a:xfrm>
        </p:spPr>
        <p:txBody>
          <a:bodyPr/>
          <a:lstStyle>
            <a:lvl1pPr>
              <a:defRPr/>
            </a:lvl1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GB"/>
              <a:t>Click to add text.</a:t>
            </a:r>
            <a:br>
              <a:rPr lang="en-GB"/>
            </a:br>
            <a:r>
              <a:rPr lang="en-US"/>
              <a:t>Long form copy can be used across two text boxes</a:t>
            </a:r>
            <a:r>
              <a:rPr lang="en-GB"/>
              <a:t>, press the ‘Increase/Decrease’ button under the Home tab to move though the text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
            <a:extLst>
              <a:ext uri="{FF2B5EF4-FFF2-40B4-BE49-F238E27FC236}">
                <a16:creationId xmlns:a16="http://schemas.microsoft.com/office/drawing/2014/main" id="{D0A0A3F4-048A-49C5-A9A2-7CFB442E516A}"/>
              </a:ext>
            </a:extLst>
          </p:cNvPr>
          <p:cNvSpPr>
            <a:spLocks noGrp="1"/>
          </p:cNvSpPr>
          <p:nvPr>
            <p:ph type="body" sz="quarter" idx="17" hasCustomPrompt="1"/>
          </p:nvPr>
        </p:nvSpPr>
        <p:spPr>
          <a:xfrm>
            <a:off x="8182892" y="663069"/>
            <a:ext cx="3420000" cy="5220000"/>
          </a:xfrm>
        </p:spPr>
        <p:txBody>
          <a:bodyPr/>
          <a:lstStyle>
            <a:lvl1pPr>
              <a:defRPr/>
            </a:lvl1pPr>
          </a:lstStyle>
          <a:p>
            <a:pPr lvl="0"/>
            <a:r>
              <a:rPr lang="en-US"/>
              <a:t>Second text box.</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55782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1" name="Picture Placeholder 10">
            <a:extLst>
              <a:ext uri="{FF2B5EF4-FFF2-40B4-BE49-F238E27FC236}">
                <a16:creationId xmlns:a16="http://schemas.microsoft.com/office/drawing/2014/main" id="{DEB6E0A7-277D-411C-AACA-6B2DBFAC60DE}"/>
              </a:ext>
            </a:extLst>
          </p:cNvPr>
          <p:cNvSpPr>
            <a:spLocks noGrp="1"/>
          </p:cNvSpPr>
          <p:nvPr>
            <p:ph type="pic" sz="quarter" idx="13"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867086"/>
            <a:ext cx="3960000" cy="3060000"/>
          </a:xfrm>
          <a:noFill/>
        </p:spPr>
        <p:txBody>
          <a:bodyPr/>
          <a:lstStyle>
            <a:lvl1pPr>
              <a:lnSpc>
                <a:spcPct val="114000"/>
              </a:lnSpc>
              <a:spcBef>
                <a:spcPts val="600"/>
              </a:spcBef>
              <a:spcAft>
                <a:spcPts val="600"/>
              </a:spcAft>
              <a:defRPr sz="1400" b="0"/>
            </a:lvl1pPr>
            <a:lvl2pPr marL="0" indent="0">
              <a:lnSpc>
                <a:spcPct val="114000"/>
              </a:lnSpc>
              <a:spcBef>
                <a:spcPts val="600"/>
              </a:spcBef>
              <a:spcAft>
                <a:spcPts val="600"/>
              </a:spcAft>
              <a:buNone/>
              <a:defRPr sz="1400" b="0"/>
            </a:lvl2pPr>
            <a:lvl3pPr marL="0" indent="0">
              <a:lnSpc>
                <a:spcPct val="100000"/>
              </a:lnSpc>
              <a:spcBef>
                <a:spcPts val="1000"/>
              </a:spcBef>
              <a:spcAft>
                <a:spcPts val="600"/>
              </a:spcAft>
              <a:buNone/>
              <a:defRPr sz="2300" b="0"/>
            </a:lvl3pPr>
            <a:lvl4pPr marL="252000" indent="-252000">
              <a:lnSpc>
                <a:spcPct val="100000"/>
              </a:lnSpc>
              <a:spcBef>
                <a:spcPts val="600"/>
              </a:spcBef>
              <a:spcAft>
                <a:spcPts val="600"/>
              </a:spcAft>
              <a:buSzPct val="82000"/>
              <a:buFontTx/>
              <a:buBlip>
                <a:blip r:embed="rId2"/>
              </a:buBlip>
              <a:defRPr sz="2300" b="0"/>
            </a:lvl4pPr>
            <a:lvl5pPr>
              <a:lnSpc>
                <a:spcPct val="100000"/>
              </a:lnSpc>
              <a:spcBef>
                <a:spcPts val="600"/>
              </a:spcBef>
              <a:spcAft>
                <a:spcPts val="600"/>
              </a:spcAft>
              <a:defRPr sz="1800" b="1"/>
            </a:lvl5pPr>
            <a:lvl6pPr>
              <a:lnSpc>
                <a:spcPct val="114000"/>
              </a:lnSpc>
              <a:spcBef>
                <a:spcPts val="600"/>
              </a:spcBef>
              <a:spcAft>
                <a:spcPts val="600"/>
              </a:spcAft>
              <a:defRPr sz="1400" b="0"/>
            </a:lvl6pPr>
            <a:lvl7pPr>
              <a:lnSpc>
                <a:spcPct val="114000"/>
              </a:lnSpc>
              <a:spcBef>
                <a:spcPts val="600"/>
              </a:spcBef>
              <a:spcAft>
                <a:spcPts val="600"/>
              </a:spcAft>
              <a:defRPr sz="1400" b="0"/>
            </a:lvl7pPr>
            <a:lvl8pPr>
              <a:lnSpc>
                <a:spcPct val="114000"/>
              </a:lnSpc>
              <a:spcBef>
                <a:spcPts val="600"/>
              </a:spcBef>
              <a:spcAft>
                <a:spcPts val="600"/>
              </a:spcAft>
              <a:defRPr sz="1400" b="0"/>
            </a:lvl8pPr>
            <a:lvl9pPr>
              <a:lnSpc>
                <a:spcPct val="114000"/>
              </a:lnSpc>
              <a:spcBef>
                <a:spcPts val="600"/>
              </a:spcBef>
              <a:spcAft>
                <a:spcPts val="600"/>
              </a:spcAft>
              <a:defRPr sz="1400" b="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0" name="Text Placeholder 7">
            <a:extLst>
              <a:ext uri="{FF2B5EF4-FFF2-40B4-BE49-F238E27FC236}">
                <a16:creationId xmlns:a16="http://schemas.microsoft.com/office/drawing/2014/main" id="{A28E0A7F-44F0-41AC-83F1-A0A5A00B3140}"/>
              </a:ext>
            </a:extLst>
          </p:cNvPr>
          <p:cNvSpPr>
            <a:spLocks noGrp="1"/>
          </p:cNvSpPr>
          <p:nvPr>
            <p:ph type="body" sz="quarter" idx="16" hasCustomPrompt="1"/>
          </p:nvPr>
        </p:nvSpPr>
        <p:spPr>
          <a:xfrm>
            <a:off x="659424" y="1585018"/>
            <a:ext cx="5039981" cy="1080000"/>
          </a:xfrm>
          <a:noFill/>
        </p:spPr>
        <p:txBody>
          <a:bodyPr anchor="b" anchorCtr="0"/>
          <a:lstStyle>
            <a:lvl1pPr>
              <a:lnSpc>
                <a:spcPct val="90000"/>
              </a:lnSpc>
              <a:spcBef>
                <a:spcPts val="0"/>
              </a:spcBef>
              <a:spcAft>
                <a:spcPts val="0"/>
              </a:spcAft>
              <a:defRPr sz="5600"/>
            </a:lvl1pPr>
            <a:lvl2pPr marL="0" indent="0">
              <a:lnSpc>
                <a:spcPct val="90000"/>
              </a:lnSpc>
              <a:spcBef>
                <a:spcPts val="0"/>
              </a:spcBef>
              <a:buNone/>
              <a:defRPr sz="5600" b="1"/>
            </a:lvl2pPr>
            <a:lvl3pPr marL="0" indent="0">
              <a:lnSpc>
                <a:spcPct val="90000"/>
              </a:lnSpc>
              <a:spcBef>
                <a:spcPts val="0"/>
              </a:spcBef>
              <a:buNone/>
              <a:defRPr sz="5600" b="1"/>
            </a:lvl3pPr>
            <a:lvl4pPr>
              <a:lnSpc>
                <a:spcPct val="90000"/>
              </a:lnSpc>
              <a:spcBef>
                <a:spcPts val="0"/>
              </a:spcBef>
              <a:defRPr sz="5600" b="1"/>
            </a:lvl4pPr>
            <a:lvl5pPr>
              <a:lnSpc>
                <a:spcPct val="90000"/>
              </a:lnSpc>
              <a:spcBef>
                <a:spcPts val="0"/>
              </a:spcBef>
              <a:defRPr sz="5600" b="1"/>
            </a:lvl5pPr>
            <a:lvl6pPr>
              <a:lnSpc>
                <a:spcPct val="90000"/>
              </a:lnSpc>
              <a:spcBef>
                <a:spcPts val="0"/>
              </a:spcBef>
              <a:defRPr sz="5600" b="1"/>
            </a:lvl6pPr>
            <a:lvl7pPr>
              <a:lnSpc>
                <a:spcPct val="90000"/>
              </a:lnSpc>
              <a:spcBef>
                <a:spcPts val="0"/>
              </a:spcBef>
              <a:defRPr sz="5600" b="1"/>
            </a:lvl7pPr>
            <a:lvl8pPr>
              <a:lnSpc>
                <a:spcPct val="90000"/>
              </a:lnSpc>
              <a:spcBef>
                <a:spcPts val="0"/>
              </a:spcBef>
              <a:defRPr sz="5600" b="1"/>
            </a:lvl8pPr>
            <a:lvl9pPr>
              <a:lnSpc>
                <a:spcPct val="90000"/>
              </a:lnSpc>
              <a:spcBef>
                <a:spcPts val="0"/>
              </a:spcBef>
              <a:defRPr sz="5600" b="1"/>
            </a:lvl9pPr>
          </a:lstStyle>
          <a:p>
            <a:pPr lvl="0"/>
            <a:r>
              <a:rPr lang="en-US"/>
              <a:t>Click to add title First level</a:t>
            </a:r>
          </a:p>
          <a:p>
            <a:pPr lvl="1"/>
            <a:r>
              <a:rPr lang="en-US"/>
              <a:t>Second level</a:t>
            </a:r>
            <a:endParaRPr lang="en-AU"/>
          </a:p>
        </p:txBody>
      </p:sp>
    </p:spTree>
    <p:extLst>
      <p:ext uri="{BB962C8B-B14F-4D97-AF65-F5344CB8AC3E}">
        <p14:creationId xmlns:p14="http://schemas.microsoft.com/office/powerpoint/2010/main" val="3917830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1" name="Picture Placeholder 10">
            <a:extLst>
              <a:ext uri="{FF2B5EF4-FFF2-40B4-BE49-F238E27FC236}">
                <a16:creationId xmlns:a16="http://schemas.microsoft.com/office/drawing/2014/main" id="{DEB6E0A7-277D-411C-AACA-6B2DBFAC60DE}"/>
              </a:ext>
            </a:extLst>
          </p:cNvPr>
          <p:cNvSpPr>
            <a:spLocks noGrp="1"/>
          </p:cNvSpPr>
          <p:nvPr>
            <p:ph type="pic" sz="quarter" idx="13"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7" name="Picture Placeholder 16">
            <a:extLst>
              <a:ext uri="{FF2B5EF4-FFF2-40B4-BE49-F238E27FC236}">
                <a16:creationId xmlns:a16="http://schemas.microsoft.com/office/drawing/2014/main" id="{9BB989A6-124E-48A5-80BC-2BE3B566F625}"/>
              </a:ext>
            </a:extLst>
          </p:cNvPr>
          <p:cNvSpPr>
            <a:spLocks noGrp="1"/>
          </p:cNvSpPr>
          <p:nvPr>
            <p:ph type="pic" sz="quarter" idx="14"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no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339086"/>
            <a:ext cx="5040000" cy="3600000"/>
          </a:xfrm>
          <a:noFill/>
        </p:spPr>
        <p:txBody>
          <a:bodyPr/>
          <a:lstStyle>
            <a:lvl1pPr>
              <a:lnSpc>
                <a:spcPct val="100000"/>
              </a:lnSpc>
              <a:spcBef>
                <a:spcPts val="600"/>
              </a:spcBef>
              <a:spcAft>
                <a:spcPts val="600"/>
              </a:spcAft>
              <a:defRPr sz="2300" b="0"/>
            </a:lvl1pPr>
            <a:lvl2pPr marL="252000" indent="-252000">
              <a:lnSpc>
                <a:spcPct val="100000"/>
              </a:lnSpc>
              <a:spcBef>
                <a:spcPts val="600"/>
              </a:spcBef>
              <a:spcAft>
                <a:spcPts val="600"/>
              </a:spcAft>
              <a:buSzPct val="82000"/>
              <a:buFontTx/>
              <a:buBlip>
                <a:blip r:embed="rId2"/>
              </a:buBlip>
              <a:defRPr sz="2300" b="0"/>
            </a:lvl2pPr>
            <a:lvl3pPr marL="0" indent="0">
              <a:lnSpc>
                <a:spcPct val="100000"/>
              </a:lnSpc>
              <a:spcBef>
                <a:spcPts val="600"/>
              </a:spcBef>
              <a:spcAft>
                <a:spcPts val="600"/>
              </a:spcAft>
              <a:buNone/>
              <a:defRPr sz="2300" b="0"/>
            </a:lvl3pPr>
            <a:lvl4pPr>
              <a:lnSpc>
                <a:spcPct val="100000"/>
              </a:lnSpc>
              <a:spcBef>
                <a:spcPts val="600"/>
              </a:spcBef>
              <a:spcAft>
                <a:spcPts val="600"/>
              </a:spcAft>
              <a:defRPr sz="2300" b="0"/>
            </a:lvl4pPr>
            <a:lvl5pPr>
              <a:lnSpc>
                <a:spcPct val="100000"/>
              </a:lnSpc>
              <a:spcBef>
                <a:spcPts val="600"/>
              </a:spcBef>
              <a:spcAft>
                <a:spcPts val="600"/>
              </a:spcAft>
              <a:defRPr sz="2300" b="0"/>
            </a:lvl5pPr>
            <a:lvl6pPr>
              <a:lnSpc>
                <a:spcPct val="100000"/>
              </a:lnSpc>
              <a:spcBef>
                <a:spcPts val="600"/>
              </a:spcBef>
              <a:spcAft>
                <a:spcPts val="600"/>
              </a:spcAft>
              <a:defRPr sz="2300" b="0"/>
            </a:lvl6pPr>
            <a:lvl7pPr>
              <a:lnSpc>
                <a:spcPct val="100000"/>
              </a:lnSpc>
              <a:spcBef>
                <a:spcPts val="600"/>
              </a:spcBef>
              <a:spcAft>
                <a:spcPts val="600"/>
              </a:spcAft>
              <a:defRPr sz="2300" b="0"/>
            </a:lvl7pPr>
            <a:lvl8pPr>
              <a:lnSpc>
                <a:spcPct val="100000"/>
              </a:lnSpc>
              <a:spcBef>
                <a:spcPts val="600"/>
              </a:spcBef>
              <a:spcAft>
                <a:spcPts val="600"/>
              </a:spcAft>
              <a:defRPr sz="2300" b="0"/>
            </a:lvl8pPr>
            <a:lvl9pPr>
              <a:lnSpc>
                <a:spcPct val="100000"/>
              </a:lnSpc>
              <a:spcBef>
                <a:spcPts val="600"/>
              </a:spcBef>
              <a:spcAft>
                <a:spcPts val="600"/>
              </a:spcAft>
              <a:defRPr sz="2300" b="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3046458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BB8825C-AB50-442C-A3A5-F34548618707}"/>
              </a:ext>
            </a:extLst>
          </p:cNvPr>
          <p:cNvSpPr/>
          <p:nvPr userDrawn="1"/>
        </p:nvSpPr>
        <p:spPr>
          <a:xfrm>
            <a:off x="0" y="-1"/>
            <a:ext cx="1219199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2" name="Title 1">
            <a:extLst>
              <a:ext uri="{FF2B5EF4-FFF2-40B4-BE49-F238E27FC236}">
                <a16:creationId xmlns:a16="http://schemas.microsoft.com/office/drawing/2014/main" id="{1BCE315B-7F91-4C19-886B-5E8157C0523B}"/>
              </a:ext>
            </a:extLst>
          </p:cNvPr>
          <p:cNvSpPr>
            <a:spLocks noGrp="1"/>
          </p:cNvSpPr>
          <p:nvPr>
            <p:ph type="title" hasCustomPrompt="1"/>
          </p:nvPr>
        </p:nvSpPr>
        <p:spPr>
          <a:xfrm>
            <a:off x="659425" y="2670137"/>
            <a:ext cx="10440000" cy="900000"/>
          </a:xfrm>
        </p:spPr>
        <p:txBody>
          <a:bodyPr/>
          <a:lstStyle>
            <a:lvl1pPr>
              <a:defRPr/>
            </a:lvl1pPr>
          </a:lstStyle>
          <a:p>
            <a:r>
              <a:rPr lang="en-US"/>
              <a:t>Click to add Section Heading</a:t>
            </a:r>
            <a:endParaRPr lang="en-AU"/>
          </a:p>
        </p:txBody>
      </p:sp>
      <p:pic>
        <p:nvPicPr>
          <p:cNvPr id="13" name="Graphic 12">
            <a:extLst>
              <a:ext uri="{FF2B5EF4-FFF2-40B4-BE49-F238E27FC236}">
                <a16:creationId xmlns:a16="http://schemas.microsoft.com/office/drawing/2014/main" id="{354A9823-AB22-4803-9A36-71C1E38F8EE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37733" y="4280863"/>
            <a:ext cx="5153414" cy="2576707"/>
          </a:xfrm>
          <a:prstGeom prst="rect">
            <a:avLst/>
          </a:prstGeom>
        </p:spPr>
      </p:pic>
    </p:spTree>
    <p:extLst>
      <p:ext uri="{BB962C8B-B14F-4D97-AF65-F5344CB8AC3E}">
        <p14:creationId xmlns:p14="http://schemas.microsoft.com/office/powerpoint/2010/main" val="647619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CE0C02-53D5-410B-8F00-273BF2A97812}"/>
              </a:ext>
            </a:extLst>
          </p:cNvPr>
          <p:cNvSpPr/>
          <p:nvPr userDrawn="1"/>
        </p:nvSpPr>
        <p:spPr>
          <a:xfrm>
            <a:off x="1" y="-1"/>
            <a:ext cx="121919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2" name="Title 1">
            <a:extLst>
              <a:ext uri="{FF2B5EF4-FFF2-40B4-BE49-F238E27FC236}">
                <a16:creationId xmlns:a16="http://schemas.microsoft.com/office/drawing/2014/main" id="{1BCE315B-7F91-4C19-886B-5E8157C0523B}"/>
              </a:ext>
            </a:extLst>
          </p:cNvPr>
          <p:cNvSpPr>
            <a:spLocks noGrp="1"/>
          </p:cNvSpPr>
          <p:nvPr>
            <p:ph type="title" hasCustomPrompt="1"/>
          </p:nvPr>
        </p:nvSpPr>
        <p:spPr>
          <a:xfrm>
            <a:off x="659425" y="2670137"/>
            <a:ext cx="10440000" cy="900000"/>
          </a:xfrm>
        </p:spPr>
        <p:txBody>
          <a:bodyPr/>
          <a:lstStyle>
            <a:lvl1pPr>
              <a:defRPr/>
            </a:lvl1pPr>
          </a:lstStyle>
          <a:p>
            <a:r>
              <a:rPr lang="en-US"/>
              <a:t>Click to add Section Heading</a:t>
            </a:r>
            <a:endParaRPr lang="en-AU"/>
          </a:p>
        </p:txBody>
      </p:sp>
      <p:pic>
        <p:nvPicPr>
          <p:cNvPr id="5" name="Graphic 4">
            <a:extLst>
              <a:ext uri="{FF2B5EF4-FFF2-40B4-BE49-F238E27FC236}">
                <a16:creationId xmlns:a16="http://schemas.microsoft.com/office/drawing/2014/main" id="{F36BDE3F-CB47-491D-B6E1-4B2989A43F9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2118"/>
          <a:stretch/>
        </p:blipFill>
        <p:spPr>
          <a:xfrm>
            <a:off x="5849694" y="4361857"/>
            <a:ext cx="5099399" cy="2495713"/>
          </a:xfrm>
          <a:prstGeom prst="rect">
            <a:avLst/>
          </a:prstGeom>
        </p:spPr>
      </p:pic>
    </p:spTree>
    <p:extLst>
      <p:ext uri="{BB962C8B-B14F-4D97-AF65-F5344CB8AC3E}">
        <p14:creationId xmlns:p14="http://schemas.microsoft.com/office/powerpoint/2010/main" val="2540774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EC03E44-54C7-4829-8156-55BCE7CAA9D8}"/>
              </a:ext>
            </a:extLst>
          </p:cNvPr>
          <p:cNvSpPr/>
          <p:nvPr userDrawn="1"/>
        </p:nvSpPr>
        <p:spPr>
          <a:xfrm>
            <a:off x="1" y="0"/>
            <a:ext cx="1219199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pic>
        <p:nvPicPr>
          <p:cNvPr id="6" name="Graphic 5">
            <a:extLst>
              <a:ext uri="{FF2B5EF4-FFF2-40B4-BE49-F238E27FC236}">
                <a16:creationId xmlns:a16="http://schemas.microsoft.com/office/drawing/2014/main" id="{E10A472A-2108-4844-9741-11A3464CD41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88" b="1071"/>
          <a:stretch/>
        </p:blipFill>
        <p:spPr>
          <a:xfrm flipH="1">
            <a:off x="7000442" y="4232440"/>
            <a:ext cx="5191557" cy="2625130"/>
          </a:xfrm>
          <a:prstGeom prst="rect">
            <a:avLst/>
          </a:prstGeom>
        </p:spPr>
      </p:pic>
      <p:sp>
        <p:nvSpPr>
          <p:cNvPr id="14" name="Oval 13">
            <a:extLst>
              <a:ext uri="{FF2B5EF4-FFF2-40B4-BE49-F238E27FC236}">
                <a16:creationId xmlns:a16="http://schemas.microsoft.com/office/drawing/2014/main" id="{3F7779DB-02B4-4E70-97DB-9BB7C68E93C4}"/>
              </a:ext>
            </a:extLst>
          </p:cNvPr>
          <p:cNvSpPr/>
          <p:nvPr userDrawn="1"/>
        </p:nvSpPr>
        <p:spPr>
          <a:xfrm>
            <a:off x="11403542" y="6430432"/>
            <a:ext cx="255033" cy="21060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CDC59A40-C944-461A-BA63-254ACF0513AC}"/>
              </a:ext>
            </a:extLst>
          </p:cNvPr>
          <p:cNvSpPr/>
          <p:nvPr userDrawn="1"/>
        </p:nvSpPr>
        <p:spPr>
          <a:xfrm>
            <a:off x="11403543" y="6430433"/>
            <a:ext cx="255033" cy="21060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2" name="Title 1">
            <a:extLst>
              <a:ext uri="{FF2B5EF4-FFF2-40B4-BE49-F238E27FC236}">
                <a16:creationId xmlns:a16="http://schemas.microsoft.com/office/drawing/2014/main" id="{1BCE315B-7F91-4C19-886B-5E8157C0523B}"/>
              </a:ext>
            </a:extLst>
          </p:cNvPr>
          <p:cNvSpPr>
            <a:spLocks noGrp="1"/>
          </p:cNvSpPr>
          <p:nvPr>
            <p:ph type="title" hasCustomPrompt="1"/>
          </p:nvPr>
        </p:nvSpPr>
        <p:spPr>
          <a:xfrm>
            <a:off x="659425" y="2670137"/>
            <a:ext cx="10440000" cy="900000"/>
          </a:xfrm>
        </p:spPr>
        <p:txBody>
          <a:bodyPr/>
          <a:lstStyle>
            <a:lvl1pPr>
              <a:defRPr/>
            </a:lvl1pPr>
          </a:lstStyle>
          <a:p>
            <a:r>
              <a:rPr lang="en-US"/>
              <a:t>Click to add Section Heading</a:t>
            </a:r>
            <a:endParaRPr lang="en-AU"/>
          </a:p>
        </p:txBody>
      </p:sp>
    </p:spTree>
    <p:extLst>
      <p:ext uri="{BB962C8B-B14F-4D97-AF65-F5344CB8AC3E}">
        <p14:creationId xmlns:p14="http://schemas.microsoft.com/office/powerpoint/2010/main" val="2023981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text A">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pic>
        <p:nvPicPr>
          <p:cNvPr id="13" name="Graphic 12">
            <a:extLst>
              <a:ext uri="{FF2B5EF4-FFF2-40B4-BE49-F238E27FC236}">
                <a16:creationId xmlns:a16="http://schemas.microsoft.com/office/drawing/2014/main" id="{354A9823-AB22-4803-9A36-71C1E38F8EE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37733" y="4280863"/>
            <a:ext cx="5153414" cy="2576707"/>
          </a:xfrm>
          <a:prstGeom prst="rect">
            <a:avLst/>
          </a:prstGeom>
        </p:spPr>
      </p:pic>
      <p:sp>
        <p:nvSpPr>
          <p:cNvPr id="2" name="Title 1">
            <a:extLst>
              <a:ext uri="{FF2B5EF4-FFF2-40B4-BE49-F238E27FC236}">
                <a16:creationId xmlns:a16="http://schemas.microsoft.com/office/drawing/2014/main" id="{435C6A4F-A2AD-45E9-9248-8C885D750322}"/>
              </a:ext>
            </a:extLst>
          </p:cNvPr>
          <p:cNvSpPr>
            <a:spLocks noGrp="1"/>
          </p:cNvSpPr>
          <p:nvPr>
            <p:ph type="title"/>
          </p:nvPr>
        </p:nvSpPr>
        <p:spPr/>
        <p:txBody>
          <a:bodyPr/>
          <a:lstStyle/>
          <a:p>
            <a:r>
              <a:rPr lang="en-US"/>
              <a:t>Click to edit Master title style</a:t>
            </a:r>
            <a:endParaRPr lang="en-AU"/>
          </a:p>
        </p:txBody>
      </p:sp>
      <p:sp>
        <p:nvSpPr>
          <p:cNvPr id="7" name="Text Placeholder 4">
            <a:extLst>
              <a:ext uri="{FF2B5EF4-FFF2-40B4-BE49-F238E27FC236}">
                <a16:creationId xmlns:a16="http://schemas.microsoft.com/office/drawing/2014/main" id="{29290158-D722-4413-ACD9-A6682F3DF4A9}"/>
              </a:ext>
            </a:extLst>
          </p:cNvPr>
          <p:cNvSpPr>
            <a:spLocks noGrp="1"/>
          </p:cNvSpPr>
          <p:nvPr>
            <p:ph type="body" sz="quarter" idx="13"/>
          </p:nvPr>
        </p:nvSpPr>
        <p:spPr>
          <a:xfrm>
            <a:off x="659425" y="2015544"/>
            <a:ext cx="7395550" cy="3207331"/>
          </a:xfrm>
        </p:spPr>
        <p:txBody>
          <a:bodyPr/>
          <a:lstStyle>
            <a:lvl1pPr>
              <a:defRPr sz="2000"/>
            </a:lvl1pPr>
            <a:lvl2pPr marL="216000" indent="-216000">
              <a:defRPr sz="2000"/>
            </a:lvl2pPr>
            <a:lvl3pPr marL="432000" indent="-216000">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96758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text B">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pic>
        <p:nvPicPr>
          <p:cNvPr id="5" name="Graphic 4">
            <a:extLst>
              <a:ext uri="{FF2B5EF4-FFF2-40B4-BE49-F238E27FC236}">
                <a16:creationId xmlns:a16="http://schemas.microsoft.com/office/drawing/2014/main" id="{F36BDE3F-CB47-491D-B6E1-4B2989A43F9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b="2118"/>
          <a:stretch/>
        </p:blipFill>
        <p:spPr>
          <a:xfrm>
            <a:off x="5849694" y="4361857"/>
            <a:ext cx="5099399" cy="2495713"/>
          </a:xfrm>
          <a:prstGeom prst="rect">
            <a:avLst/>
          </a:prstGeom>
        </p:spPr>
      </p:pic>
      <p:sp>
        <p:nvSpPr>
          <p:cNvPr id="6" name="Text Placeholder 4">
            <a:extLst>
              <a:ext uri="{FF2B5EF4-FFF2-40B4-BE49-F238E27FC236}">
                <a16:creationId xmlns:a16="http://schemas.microsoft.com/office/drawing/2014/main" id="{B6BF6846-6768-4877-97C3-BF390050FE53}"/>
              </a:ext>
            </a:extLst>
          </p:cNvPr>
          <p:cNvSpPr>
            <a:spLocks noGrp="1"/>
          </p:cNvSpPr>
          <p:nvPr>
            <p:ph type="body" sz="quarter" idx="13"/>
          </p:nvPr>
        </p:nvSpPr>
        <p:spPr>
          <a:xfrm>
            <a:off x="659425" y="2015544"/>
            <a:ext cx="7395550" cy="3207331"/>
          </a:xfrm>
        </p:spPr>
        <p:txBody>
          <a:bodyPr/>
          <a:lstStyle>
            <a:lvl1pPr>
              <a:defRPr sz="2000"/>
            </a:lvl1pPr>
            <a:lvl2pPr marL="216000" indent="-216000">
              <a:defRPr sz="2000"/>
            </a:lvl2pPr>
            <a:lvl3pPr marL="432000" indent="-216000">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DCFA24CF-08DC-4CE8-B81C-7F20263ADBC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8170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1DD9-18AC-4D8C-A7E9-8CBDA565AE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7DEB07-FC50-4BF7-AB55-97E81B722C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652638-D911-4E3E-AAF1-F26D8F070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D46743-8A16-4E2B-8CF5-44729CF24D8A}"/>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6" name="Footer Placeholder 5">
            <a:extLst>
              <a:ext uri="{FF2B5EF4-FFF2-40B4-BE49-F238E27FC236}">
                <a16:creationId xmlns:a16="http://schemas.microsoft.com/office/drawing/2014/main" id="{0282215D-12DA-486D-B850-CD55DC95D8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62933-34DE-4342-BC5D-875F467F9C34}"/>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623242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out text C">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10A472A-2108-4844-9741-11A3464CD41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88" b="1071"/>
          <a:stretch/>
        </p:blipFill>
        <p:spPr>
          <a:xfrm flipH="1">
            <a:off x="7000442" y="4232440"/>
            <a:ext cx="5191557" cy="2625130"/>
          </a:xfrm>
          <a:prstGeom prst="rect">
            <a:avLst/>
          </a:prstGeom>
        </p:spPr>
      </p:pic>
      <p:sp>
        <p:nvSpPr>
          <p:cNvPr id="2" name="Oval 1">
            <a:extLst>
              <a:ext uri="{FF2B5EF4-FFF2-40B4-BE49-F238E27FC236}">
                <a16:creationId xmlns:a16="http://schemas.microsoft.com/office/drawing/2014/main" id="{994DBFCF-2264-459B-A93C-A30552D4C4CB}"/>
              </a:ext>
            </a:extLst>
          </p:cNvPr>
          <p:cNvSpPr/>
          <p:nvPr userDrawn="1"/>
        </p:nvSpPr>
        <p:spPr>
          <a:xfrm>
            <a:off x="11403542" y="6430432"/>
            <a:ext cx="255033" cy="210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3" name="Title 2">
            <a:extLst>
              <a:ext uri="{FF2B5EF4-FFF2-40B4-BE49-F238E27FC236}">
                <a16:creationId xmlns:a16="http://schemas.microsoft.com/office/drawing/2014/main" id="{BE126DE2-234C-470F-AE76-9C5A4AF98269}"/>
              </a:ext>
            </a:extLst>
          </p:cNvPr>
          <p:cNvSpPr>
            <a:spLocks noGrp="1"/>
          </p:cNvSpPr>
          <p:nvPr>
            <p:ph type="title"/>
          </p:nvPr>
        </p:nvSpPr>
        <p:spPr/>
        <p:txBody>
          <a:bodyPr/>
          <a:lstStyle/>
          <a:p>
            <a:r>
              <a:rPr lang="en-US"/>
              <a:t>Click to edit Master title style</a:t>
            </a:r>
            <a:endParaRPr lang="en-AU"/>
          </a:p>
        </p:txBody>
      </p:sp>
      <p:sp>
        <p:nvSpPr>
          <p:cNvPr id="5" name="Text Placeholder 4">
            <a:extLst>
              <a:ext uri="{FF2B5EF4-FFF2-40B4-BE49-F238E27FC236}">
                <a16:creationId xmlns:a16="http://schemas.microsoft.com/office/drawing/2014/main" id="{448B2BD7-053A-4D09-9548-A77AD82F4ECA}"/>
              </a:ext>
            </a:extLst>
          </p:cNvPr>
          <p:cNvSpPr>
            <a:spLocks noGrp="1"/>
          </p:cNvSpPr>
          <p:nvPr>
            <p:ph type="body" sz="quarter" idx="13"/>
          </p:nvPr>
        </p:nvSpPr>
        <p:spPr>
          <a:xfrm>
            <a:off x="659425" y="2015544"/>
            <a:ext cx="7395550" cy="3207331"/>
          </a:xfrm>
        </p:spPr>
        <p:txBody>
          <a:bodyPr/>
          <a:lstStyle>
            <a:lvl1pPr>
              <a:defRPr sz="2000"/>
            </a:lvl1pPr>
            <a:lvl2pPr marL="216000" indent="-216000">
              <a:defRPr sz="2000"/>
            </a:lvl2pPr>
            <a:lvl3pPr marL="432000" indent="-216000">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4648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placed Grapic -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2" name="Graphic 11">
            <a:extLst>
              <a:ext uri="{FF2B5EF4-FFF2-40B4-BE49-F238E27FC236}">
                <a16:creationId xmlns:a16="http://schemas.microsoft.com/office/drawing/2014/main" id="{A82DC970-9B95-40C7-8116-76E2037081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1412246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placed Grapic reverse -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flipH="1">
            <a:off x="0" y="-1"/>
            <a:ext cx="522835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232470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placed Grapic - Sky">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1B5FD87-3790-41CD-82C5-99DCE5723238}"/>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0" name="Graphic 9">
            <a:extLst>
              <a:ext uri="{FF2B5EF4-FFF2-40B4-BE49-F238E27FC236}">
                <a16:creationId xmlns:a16="http://schemas.microsoft.com/office/drawing/2014/main" id="{5F13AA99-53B7-4376-BB29-BE93C62D5EA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2534755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placed Grapic - Deser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076AB31-A86B-4732-AEB3-43938C6E7A34}"/>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0" name="Graphic 9">
            <a:extLst>
              <a:ext uri="{FF2B5EF4-FFF2-40B4-BE49-F238E27FC236}">
                <a16:creationId xmlns:a16="http://schemas.microsoft.com/office/drawing/2014/main" id="{8A06F8BD-FAF2-424D-9CB1-073B3B39CB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4200628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gures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2870201" y="-1"/>
            <a:ext cx="93217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Picture Placeholder 11">
            <a:extLst>
              <a:ext uri="{FF2B5EF4-FFF2-40B4-BE49-F238E27FC236}">
                <a16:creationId xmlns:a16="http://schemas.microsoft.com/office/drawing/2014/main" id="{E7B4F8C1-3B17-4DC7-9C02-FC7C4F41C59C}"/>
              </a:ext>
            </a:extLst>
          </p:cNvPr>
          <p:cNvSpPr>
            <a:spLocks noGrp="1"/>
          </p:cNvSpPr>
          <p:nvPr>
            <p:ph type="pic" sz="quarter" idx="16"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no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4" name="Text Placeholder 7">
            <a:extLst>
              <a:ext uri="{FF2B5EF4-FFF2-40B4-BE49-F238E27FC236}">
                <a16:creationId xmlns:a16="http://schemas.microsoft.com/office/drawing/2014/main" id="{B89314C3-7DA7-41D3-A72B-C679E8A19D9A}"/>
              </a:ext>
            </a:extLst>
          </p:cNvPr>
          <p:cNvSpPr>
            <a:spLocks noGrp="1"/>
          </p:cNvSpPr>
          <p:nvPr>
            <p:ph type="body" sz="quarter" idx="15" hasCustomPrompt="1"/>
          </p:nvPr>
        </p:nvSpPr>
        <p:spPr>
          <a:xfrm>
            <a:off x="659424" y="2103035"/>
            <a:ext cx="1800000" cy="3600000"/>
          </a:xfrm>
          <a:noFill/>
        </p:spPr>
        <p:txBody>
          <a:bodyPr/>
          <a:lstStyle>
            <a:lvl1pPr>
              <a:lnSpc>
                <a:spcPct val="95000"/>
              </a:lnSpc>
              <a:spcBef>
                <a:spcPts val="2000"/>
              </a:spcBef>
              <a:spcAft>
                <a:spcPts val="400"/>
              </a:spcAft>
              <a:defRPr sz="3400"/>
            </a:lvl1pPr>
            <a:lvl2pPr marL="0" indent="0">
              <a:lnSpc>
                <a:spcPct val="95000"/>
              </a:lnSpc>
              <a:spcBef>
                <a:spcPts val="0"/>
              </a:spcBef>
              <a:spcAft>
                <a:spcPts val="300"/>
              </a:spcAft>
              <a:buNone/>
              <a:defRPr sz="1300" b="1"/>
            </a:lvl2pPr>
            <a:lvl3pPr marL="0" indent="0">
              <a:lnSpc>
                <a:spcPct val="95000"/>
              </a:lnSpc>
              <a:spcBef>
                <a:spcPts val="0"/>
              </a:spcBef>
              <a:buNone/>
              <a:defRPr sz="1000" b="0"/>
            </a:lvl3pPr>
            <a:lvl4pPr>
              <a:lnSpc>
                <a:spcPct val="95000"/>
              </a:lnSpc>
              <a:spcBef>
                <a:spcPts val="0"/>
              </a:spcBef>
              <a:defRPr sz="1000" b="0"/>
            </a:lvl4pPr>
            <a:lvl5pPr>
              <a:lnSpc>
                <a:spcPct val="95000"/>
              </a:lnSpc>
              <a:spcBef>
                <a:spcPts val="0"/>
              </a:spcBef>
              <a:defRPr sz="1000" b="0"/>
            </a:lvl5pPr>
            <a:lvl6pPr>
              <a:lnSpc>
                <a:spcPct val="95000"/>
              </a:lnSpc>
              <a:spcBef>
                <a:spcPts val="0"/>
              </a:spcBef>
              <a:defRPr sz="1000" b="0"/>
            </a:lvl6pPr>
            <a:lvl7pPr>
              <a:lnSpc>
                <a:spcPct val="95000"/>
              </a:lnSpc>
              <a:spcBef>
                <a:spcPts val="0"/>
              </a:spcBef>
              <a:defRPr sz="1000" b="0"/>
            </a:lvl7pPr>
            <a:lvl8pPr>
              <a:lnSpc>
                <a:spcPct val="95000"/>
              </a:lnSpc>
              <a:spcBef>
                <a:spcPts val="0"/>
              </a:spcBef>
              <a:defRPr sz="1000" b="0"/>
            </a:lvl8pPr>
            <a:lvl9pPr>
              <a:lnSpc>
                <a:spcPct val="95000"/>
              </a:lnSpc>
              <a:spcBef>
                <a:spcPts val="0"/>
              </a:spcBef>
              <a:defRPr sz="1000" b="0"/>
            </a:lvl9pPr>
          </a:lstStyle>
          <a:p>
            <a:pPr lvl="0"/>
            <a:r>
              <a:rPr lang="en-US"/>
              <a:t>00</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pic>
        <p:nvPicPr>
          <p:cNvPr id="9" name="Graphic 8">
            <a:extLst>
              <a:ext uri="{FF2B5EF4-FFF2-40B4-BE49-F238E27FC236}">
                <a16:creationId xmlns:a16="http://schemas.microsoft.com/office/drawing/2014/main" id="{5AAFA9CE-A30F-4767-8393-306A4A36E6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1228422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gures Sk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2870201" y="-1"/>
            <a:ext cx="93217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Picture Placeholder 11">
            <a:extLst>
              <a:ext uri="{FF2B5EF4-FFF2-40B4-BE49-F238E27FC236}">
                <a16:creationId xmlns:a16="http://schemas.microsoft.com/office/drawing/2014/main" id="{E7B4F8C1-3B17-4DC7-9C02-FC7C4F41C59C}"/>
              </a:ext>
            </a:extLst>
          </p:cNvPr>
          <p:cNvSpPr>
            <a:spLocks noGrp="1"/>
          </p:cNvSpPr>
          <p:nvPr>
            <p:ph type="pic" sz="quarter" idx="16"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no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4" name="Text Placeholder 7">
            <a:extLst>
              <a:ext uri="{FF2B5EF4-FFF2-40B4-BE49-F238E27FC236}">
                <a16:creationId xmlns:a16="http://schemas.microsoft.com/office/drawing/2014/main" id="{B89314C3-7DA7-41D3-A72B-C679E8A19D9A}"/>
              </a:ext>
            </a:extLst>
          </p:cNvPr>
          <p:cNvSpPr>
            <a:spLocks noGrp="1"/>
          </p:cNvSpPr>
          <p:nvPr>
            <p:ph type="body" sz="quarter" idx="15" hasCustomPrompt="1"/>
          </p:nvPr>
        </p:nvSpPr>
        <p:spPr>
          <a:xfrm>
            <a:off x="659424" y="2103035"/>
            <a:ext cx="1800000" cy="3600000"/>
          </a:xfrm>
          <a:noFill/>
        </p:spPr>
        <p:txBody>
          <a:bodyPr/>
          <a:lstStyle>
            <a:lvl1pPr>
              <a:lnSpc>
                <a:spcPct val="95000"/>
              </a:lnSpc>
              <a:spcBef>
                <a:spcPts val="2000"/>
              </a:spcBef>
              <a:spcAft>
                <a:spcPts val="400"/>
              </a:spcAft>
              <a:defRPr sz="3400"/>
            </a:lvl1pPr>
            <a:lvl2pPr marL="0" indent="0">
              <a:lnSpc>
                <a:spcPct val="95000"/>
              </a:lnSpc>
              <a:spcBef>
                <a:spcPts val="0"/>
              </a:spcBef>
              <a:spcAft>
                <a:spcPts val="300"/>
              </a:spcAft>
              <a:buNone/>
              <a:defRPr sz="1300" b="1"/>
            </a:lvl2pPr>
            <a:lvl3pPr marL="0" indent="0">
              <a:lnSpc>
                <a:spcPct val="95000"/>
              </a:lnSpc>
              <a:spcBef>
                <a:spcPts val="0"/>
              </a:spcBef>
              <a:buNone/>
              <a:defRPr sz="1000" b="0"/>
            </a:lvl3pPr>
            <a:lvl4pPr>
              <a:lnSpc>
                <a:spcPct val="95000"/>
              </a:lnSpc>
              <a:spcBef>
                <a:spcPts val="0"/>
              </a:spcBef>
              <a:defRPr sz="1000" b="0"/>
            </a:lvl4pPr>
            <a:lvl5pPr>
              <a:lnSpc>
                <a:spcPct val="95000"/>
              </a:lnSpc>
              <a:spcBef>
                <a:spcPts val="0"/>
              </a:spcBef>
              <a:defRPr sz="1000" b="0"/>
            </a:lvl5pPr>
            <a:lvl6pPr>
              <a:lnSpc>
                <a:spcPct val="95000"/>
              </a:lnSpc>
              <a:spcBef>
                <a:spcPts val="0"/>
              </a:spcBef>
              <a:defRPr sz="1000" b="0"/>
            </a:lvl6pPr>
            <a:lvl7pPr>
              <a:lnSpc>
                <a:spcPct val="95000"/>
              </a:lnSpc>
              <a:spcBef>
                <a:spcPts val="0"/>
              </a:spcBef>
              <a:defRPr sz="1000" b="0"/>
            </a:lvl7pPr>
            <a:lvl8pPr>
              <a:lnSpc>
                <a:spcPct val="95000"/>
              </a:lnSpc>
              <a:spcBef>
                <a:spcPts val="0"/>
              </a:spcBef>
              <a:defRPr sz="1000" b="0"/>
            </a:lvl8pPr>
            <a:lvl9pPr>
              <a:lnSpc>
                <a:spcPct val="95000"/>
              </a:lnSpc>
              <a:spcBef>
                <a:spcPts val="0"/>
              </a:spcBef>
              <a:defRPr sz="1000" b="0"/>
            </a:lvl9pPr>
          </a:lstStyle>
          <a:p>
            <a:pPr lvl="0"/>
            <a:r>
              <a:rPr lang="en-US"/>
              <a:t>00</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pic>
        <p:nvPicPr>
          <p:cNvPr id="9" name="Graphic 8">
            <a:extLst>
              <a:ext uri="{FF2B5EF4-FFF2-40B4-BE49-F238E27FC236}">
                <a16:creationId xmlns:a16="http://schemas.microsoft.com/office/drawing/2014/main" id="{45D69550-839D-43DF-82DD-3E4D3D31A8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3646192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gures Deser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2870201" y="-1"/>
            <a:ext cx="93217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Picture Placeholder 11">
            <a:extLst>
              <a:ext uri="{FF2B5EF4-FFF2-40B4-BE49-F238E27FC236}">
                <a16:creationId xmlns:a16="http://schemas.microsoft.com/office/drawing/2014/main" id="{E7B4F8C1-3B17-4DC7-9C02-FC7C4F41C59C}"/>
              </a:ext>
            </a:extLst>
          </p:cNvPr>
          <p:cNvSpPr>
            <a:spLocks noGrp="1"/>
          </p:cNvSpPr>
          <p:nvPr>
            <p:ph type="pic" sz="quarter" idx="16"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no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4" name="Text Placeholder 7">
            <a:extLst>
              <a:ext uri="{FF2B5EF4-FFF2-40B4-BE49-F238E27FC236}">
                <a16:creationId xmlns:a16="http://schemas.microsoft.com/office/drawing/2014/main" id="{B89314C3-7DA7-41D3-A72B-C679E8A19D9A}"/>
              </a:ext>
            </a:extLst>
          </p:cNvPr>
          <p:cNvSpPr>
            <a:spLocks noGrp="1"/>
          </p:cNvSpPr>
          <p:nvPr>
            <p:ph type="body" sz="quarter" idx="15" hasCustomPrompt="1"/>
          </p:nvPr>
        </p:nvSpPr>
        <p:spPr>
          <a:xfrm>
            <a:off x="659424" y="2103035"/>
            <a:ext cx="1800000" cy="3600000"/>
          </a:xfrm>
          <a:noFill/>
        </p:spPr>
        <p:txBody>
          <a:bodyPr/>
          <a:lstStyle>
            <a:lvl1pPr>
              <a:lnSpc>
                <a:spcPct val="95000"/>
              </a:lnSpc>
              <a:spcBef>
                <a:spcPts val="2000"/>
              </a:spcBef>
              <a:spcAft>
                <a:spcPts val="400"/>
              </a:spcAft>
              <a:defRPr sz="3400"/>
            </a:lvl1pPr>
            <a:lvl2pPr marL="0" indent="0">
              <a:lnSpc>
                <a:spcPct val="95000"/>
              </a:lnSpc>
              <a:spcBef>
                <a:spcPts val="0"/>
              </a:spcBef>
              <a:spcAft>
                <a:spcPts val="300"/>
              </a:spcAft>
              <a:buNone/>
              <a:defRPr sz="1300" b="1"/>
            </a:lvl2pPr>
            <a:lvl3pPr marL="0" indent="0">
              <a:lnSpc>
                <a:spcPct val="95000"/>
              </a:lnSpc>
              <a:spcBef>
                <a:spcPts val="0"/>
              </a:spcBef>
              <a:buNone/>
              <a:defRPr sz="1000" b="0"/>
            </a:lvl3pPr>
            <a:lvl4pPr>
              <a:lnSpc>
                <a:spcPct val="95000"/>
              </a:lnSpc>
              <a:spcBef>
                <a:spcPts val="0"/>
              </a:spcBef>
              <a:defRPr sz="1000" b="0"/>
            </a:lvl4pPr>
            <a:lvl5pPr>
              <a:lnSpc>
                <a:spcPct val="95000"/>
              </a:lnSpc>
              <a:spcBef>
                <a:spcPts val="0"/>
              </a:spcBef>
              <a:defRPr sz="1000" b="0"/>
            </a:lvl5pPr>
            <a:lvl6pPr>
              <a:lnSpc>
                <a:spcPct val="95000"/>
              </a:lnSpc>
              <a:spcBef>
                <a:spcPts val="0"/>
              </a:spcBef>
              <a:defRPr sz="1000" b="0"/>
            </a:lvl6pPr>
            <a:lvl7pPr>
              <a:lnSpc>
                <a:spcPct val="95000"/>
              </a:lnSpc>
              <a:spcBef>
                <a:spcPts val="0"/>
              </a:spcBef>
              <a:defRPr sz="1000" b="0"/>
            </a:lvl7pPr>
            <a:lvl8pPr>
              <a:lnSpc>
                <a:spcPct val="95000"/>
              </a:lnSpc>
              <a:spcBef>
                <a:spcPts val="0"/>
              </a:spcBef>
              <a:defRPr sz="1000" b="0"/>
            </a:lvl8pPr>
            <a:lvl9pPr>
              <a:lnSpc>
                <a:spcPct val="95000"/>
              </a:lnSpc>
              <a:spcBef>
                <a:spcPts val="0"/>
              </a:spcBef>
              <a:defRPr sz="1000" b="0"/>
            </a:lvl9pPr>
          </a:lstStyle>
          <a:p>
            <a:pPr lvl="0"/>
            <a:r>
              <a:rPr lang="en-US"/>
              <a:t>00</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pic>
        <p:nvPicPr>
          <p:cNvPr id="9" name="Graphic 8">
            <a:extLst>
              <a:ext uri="{FF2B5EF4-FFF2-40B4-BE49-F238E27FC236}">
                <a16:creationId xmlns:a16="http://schemas.microsoft.com/office/drawing/2014/main" id="{645958C8-2F0F-4C3E-8E0C-79871028BC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3796129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pla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cxnSp>
        <p:nvCxnSpPr>
          <p:cNvPr id="18" name="Straight Connector 17">
            <a:extLst>
              <a:ext uri="{FF2B5EF4-FFF2-40B4-BE49-F238E27FC236}">
                <a16:creationId xmlns:a16="http://schemas.microsoft.com/office/drawing/2014/main" id="{AB589A99-8FD3-4889-A204-D680848E53D1}"/>
              </a:ext>
            </a:extLst>
          </p:cNvPr>
          <p:cNvCxnSpPr>
            <a:cxnSpLocks/>
          </p:cNvCxnSpPr>
          <p:nvPr userDrawn="1"/>
        </p:nvCxnSpPr>
        <p:spPr>
          <a:xfrm>
            <a:off x="414866" y="694267"/>
            <a:ext cx="216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8">
            <a:extLst>
              <a:ext uri="{FF2B5EF4-FFF2-40B4-BE49-F238E27FC236}">
                <a16:creationId xmlns:a16="http://schemas.microsoft.com/office/drawing/2014/main" id="{96F66B85-FC01-4328-9E7B-97A17661FF58}"/>
              </a:ext>
            </a:extLst>
          </p:cNvPr>
          <p:cNvSpPr>
            <a:spLocks noGrp="1"/>
          </p:cNvSpPr>
          <p:nvPr userDrawn="1">
            <p:ph type="title"/>
          </p:nvPr>
        </p:nvSpPr>
        <p:spPr>
          <a:xfrm>
            <a:off x="418801" y="1146221"/>
            <a:ext cx="2156065" cy="2880000"/>
          </a:xfrm>
        </p:spPr>
        <p:txBody>
          <a:bodyPr/>
          <a:lstStyle>
            <a:lvl1pPr>
              <a:defRPr sz="4600" b="1"/>
            </a:lvl1pPr>
          </a:lstStyle>
          <a:p>
            <a:r>
              <a:rPr lang="en-US"/>
              <a:t>Click to edit Master title style</a:t>
            </a:r>
            <a:endParaRPr lang="en-AU"/>
          </a:p>
        </p:txBody>
      </p:sp>
      <p:sp>
        <p:nvSpPr>
          <p:cNvPr id="24" name="Text Placeholder 23">
            <a:extLst>
              <a:ext uri="{FF2B5EF4-FFF2-40B4-BE49-F238E27FC236}">
                <a16:creationId xmlns:a16="http://schemas.microsoft.com/office/drawing/2014/main" id="{FCD2459E-57B7-4299-81F9-FA94F80A3113}"/>
              </a:ext>
            </a:extLst>
          </p:cNvPr>
          <p:cNvSpPr>
            <a:spLocks noGrp="1"/>
          </p:cNvSpPr>
          <p:nvPr userDrawn="1">
            <p:ph type="body" sz="quarter" idx="16" hasCustomPrompt="1"/>
          </p:nvPr>
        </p:nvSpPr>
        <p:spPr>
          <a:xfrm>
            <a:off x="7043956" y="696139"/>
            <a:ext cx="4491063" cy="5384800"/>
          </a:xfrm>
          <a:custGeom>
            <a:avLst/>
            <a:gdLst>
              <a:gd name="connsiteX0" fmla="*/ 0 w 4491063"/>
              <a:gd name="connsiteY0" fmla="*/ 0 h 5384800"/>
              <a:gd name="connsiteX1" fmla="*/ 4491063 w 4491063"/>
              <a:gd name="connsiteY1" fmla="*/ 0 h 5384800"/>
              <a:gd name="connsiteX2" fmla="*/ 4491063 w 4491063"/>
              <a:gd name="connsiteY2" fmla="*/ 5384800 h 5384800"/>
              <a:gd name="connsiteX3" fmla="*/ 686610 w 4491063"/>
              <a:gd name="connsiteY3" fmla="*/ 5384800 h 5384800"/>
              <a:gd name="connsiteX4" fmla="*/ 0 w 4491063"/>
              <a:gd name="connsiteY4" fmla="*/ 4698191 h 538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63" h="5384800">
                <a:moveTo>
                  <a:pt x="0" y="0"/>
                </a:moveTo>
                <a:lnTo>
                  <a:pt x="4491063" y="0"/>
                </a:lnTo>
                <a:lnTo>
                  <a:pt x="4491063" y="5384800"/>
                </a:lnTo>
                <a:lnTo>
                  <a:pt x="686610" y="5384800"/>
                </a:lnTo>
                <a:cubicBezTo>
                  <a:pt x="307384" y="5384800"/>
                  <a:pt x="0" y="5077416"/>
                  <a:pt x="0" y="4698191"/>
                </a:cubicBezTo>
                <a:close/>
              </a:path>
            </a:pathLst>
          </a:custGeom>
          <a:solidFill>
            <a:schemeClr val="accent4"/>
          </a:solidFill>
        </p:spPr>
        <p:txBody>
          <a:bodyPr wrap="square" lIns="432000" tIns="360000" rIns="360000" bIns="576000" anchor="b" anchorCtr="0">
            <a:noAutofit/>
          </a:bodyPr>
          <a:lstStyle>
            <a:lvl1pPr>
              <a:lnSpc>
                <a:spcPct val="95000"/>
              </a:lnSpc>
              <a:spcBef>
                <a:spcPts val="0"/>
              </a:spcBef>
              <a:spcAft>
                <a:spcPts val="400"/>
              </a:spcAft>
              <a:defRPr sz="3400">
                <a:solidFill>
                  <a:schemeClr val="bg1"/>
                </a:solidFill>
              </a:defRPr>
            </a:lvl1pPr>
            <a:lvl2pPr marL="0" indent="0">
              <a:lnSpc>
                <a:spcPct val="95000"/>
              </a:lnSpc>
              <a:spcBef>
                <a:spcPts val="0"/>
              </a:spcBef>
              <a:spcAft>
                <a:spcPts val="600"/>
              </a:spcAft>
              <a:buNone/>
              <a:defRPr sz="2300" b="0">
                <a:solidFill>
                  <a:schemeClr val="bg1"/>
                </a:solidFill>
              </a:defRPr>
            </a:lvl2pPr>
            <a:lvl3pPr marL="0" indent="0">
              <a:lnSpc>
                <a:spcPct val="95000"/>
              </a:lnSpc>
              <a:spcBef>
                <a:spcPts val="0"/>
              </a:spcBef>
              <a:buNone/>
              <a:defRPr sz="1400" b="0">
                <a:solidFill>
                  <a:schemeClr val="bg1"/>
                </a:solidFill>
              </a:defRPr>
            </a:lvl3pPr>
            <a:lvl4pPr>
              <a:lnSpc>
                <a:spcPct val="95000"/>
              </a:lnSpc>
              <a:spcBef>
                <a:spcPts val="0"/>
              </a:spcBef>
              <a:defRPr sz="1400" b="0">
                <a:solidFill>
                  <a:schemeClr val="bg1"/>
                </a:solidFill>
              </a:defRPr>
            </a:lvl4pPr>
            <a:lvl5pPr>
              <a:lnSpc>
                <a:spcPct val="95000"/>
              </a:lnSpc>
              <a:spcBef>
                <a:spcPts val="0"/>
              </a:spcBef>
              <a:defRPr sz="1400" b="0">
                <a:solidFill>
                  <a:schemeClr val="bg1"/>
                </a:solidFill>
              </a:defRPr>
            </a:lvl5pPr>
            <a:lvl6pPr>
              <a:lnSpc>
                <a:spcPct val="95000"/>
              </a:lnSpc>
              <a:spcBef>
                <a:spcPts val="0"/>
              </a:spcBef>
              <a:defRPr sz="1400" b="0">
                <a:solidFill>
                  <a:schemeClr val="bg1"/>
                </a:solidFill>
              </a:defRPr>
            </a:lvl6pPr>
            <a:lvl7pPr>
              <a:lnSpc>
                <a:spcPct val="95000"/>
              </a:lnSpc>
              <a:spcBef>
                <a:spcPts val="0"/>
              </a:spcBef>
              <a:defRPr sz="1400" b="0">
                <a:solidFill>
                  <a:schemeClr val="bg1"/>
                </a:solidFill>
              </a:defRPr>
            </a:lvl7pPr>
            <a:lvl8pPr>
              <a:lnSpc>
                <a:spcPct val="95000"/>
              </a:lnSpc>
              <a:spcBef>
                <a:spcPts val="0"/>
              </a:spcBef>
              <a:defRPr sz="1400" b="0">
                <a:solidFill>
                  <a:schemeClr val="bg1"/>
                </a:solidFill>
              </a:defRPr>
            </a:lvl8pPr>
            <a:lvl9pPr>
              <a:lnSpc>
                <a:spcPct val="95000"/>
              </a:lnSpc>
              <a:spcBef>
                <a:spcPts val="0"/>
              </a:spcBef>
              <a:defRPr sz="1400" b="0">
                <a:solidFill>
                  <a:schemeClr val="bg1"/>
                </a:solidFill>
              </a:defRPr>
            </a:lvl9pPr>
          </a:lstStyle>
          <a:p>
            <a:pPr marL="0" marR="0" lvl="0" indent="0" algn="l" defTabSz="914400" rtl="0" eaLnBrk="1" fontAlgn="auto" latinLnBrk="0" hangingPunct="1">
              <a:lnSpc>
                <a:spcPct val="95000"/>
              </a:lnSpc>
              <a:spcBef>
                <a:spcPts val="0"/>
              </a:spcBef>
              <a:spcAft>
                <a:spcPts val="400"/>
              </a:spcAft>
              <a:buClrTx/>
              <a:buSzTx/>
              <a:buFont typeface="Arial" panose="020B0604020202020204" pitchFamily="34" charset="0"/>
              <a:buNone/>
              <a:tabLst/>
              <a:defRPr/>
            </a:pPr>
            <a:r>
              <a:rPr lang="en-US"/>
              <a:t>Click to add text</a:t>
            </a:r>
            <a:br>
              <a:rPr lang="en-US"/>
            </a:br>
            <a:r>
              <a:rPr lang="en-US"/>
              <a:t>Add image by selecting ‘Fill &gt; Picture’, and </a:t>
            </a:r>
            <a:r>
              <a:rPr lang="en-US" err="1"/>
              <a:t>colour</a:t>
            </a:r>
            <a:r>
              <a:rPr lang="en-US"/>
              <a:t> by selecting ‘Brightness -50 / Contrast -40’</a:t>
            </a:r>
          </a:p>
        </p:txBody>
      </p:sp>
      <p:sp>
        <p:nvSpPr>
          <p:cNvPr id="23" name="Text Placeholder 22">
            <a:extLst>
              <a:ext uri="{FF2B5EF4-FFF2-40B4-BE49-F238E27FC236}">
                <a16:creationId xmlns:a16="http://schemas.microsoft.com/office/drawing/2014/main" id="{7F92B64E-61BA-4891-BFB9-B0938E90468F}"/>
              </a:ext>
            </a:extLst>
          </p:cNvPr>
          <p:cNvSpPr>
            <a:spLocks noGrp="1"/>
          </p:cNvSpPr>
          <p:nvPr userDrawn="1">
            <p:ph type="body" sz="quarter" idx="17"/>
          </p:nvPr>
        </p:nvSpPr>
        <p:spPr>
          <a:xfrm>
            <a:off x="3174909" y="3557903"/>
            <a:ext cx="3600823" cy="2523037"/>
          </a:xfrm>
          <a:custGeom>
            <a:avLst/>
            <a:gdLst>
              <a:gd name="connsiteX0" fmla="*/ 0 w 3600823"/>
              <a:gd name="connsiteY0" fmla="*/ 0 h 2523037"/>
              <a:gd name="connsiteX1" fmla="*/ 3600823 w 3600823"/>
              <a:gd name="connsiteY1" fmla="*/ 0 h 2523037"/>
              <a:gd name="connsiteX2" fmla="*/ 3600823 w 3600823"/>
              <a:gd name="connsiteY2" fmla="*/ 2523037 h 2523037"/>
              <a:gd name="connsiteX3" fmla="*/ 686610 w 3600823"/>
              <a:gd name="connsiteY3" fmla="*/ 2523037 h 2523037"/>
              <a:gd name="connsiteX4" fmla="*/ 0 w 3600823"/>
              <a:gd name="connsiteY4" fmla="*/ 1836427 h 252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823" h="2523037">
                <a:moveTo>
                  <a:pt x="0" y="0"/>
                </a:moveTo>
                <a:lnTo>
                  <a:pt x="3600823" y="0"/>
                </a:lnTo>
                <a:lnTo>
                  <a:pt x="3600823" y="2523037"/>
                </a:lnTo>
                <a:lnTo>
                  <a:pt x="686610" y="2523037"/>
                </a:lnTo>
                <a:cubicBezTo>
                  <a:pt x="307386" y="2523037"/>
                  <a:pt x="0" y="2215652"/>
                  <a:pt x="0" y="1836427"/>
                </a:cubicBezTo>
                <a:close/>
              </a:path>
            </a:pathLst>
          </a:custGeom>
          <a:solidFill>
            <a:schemeClr val="accent2"/>
          </a:solidFill>
        </p:spPr>
        <p:txBody>
          <a:bodyPr wrap="square" lIns="432000" tIns="360000" rIns="360000" bIns="576000" anchor="b" anchorCtr="0">
            <a:noAutofit/>
          </a:bodyPr>
          <a:lstStyle>
            <a:lvl1pPr>
              <a:lnSpc>
                <a:spcPct val="95000"/>
              </a:lnSpc>
              <a:spcBef>
                <a:spcPts val="0"/>
              </a:spcBef>
              <a:spcAft>
                <a:spcPts val="400"/>
              </a:spcAft>
              <a:defRPr sz="3400">
                <a:solidFill>
                  <a:schemeClr val="bg1"/>
                </a:solidFill>
              </a:defRPr>
            </a:lvl1pPr>
            <a:lvl2pPr marL="0" indent="0">
              <a:lnSpc>
                <a:spcPct val="95000"/>
              </a:lnSpc>
              <a:spcBef>
                <a:spcPts val="0"/>
              </a:spcBef>
              <a:spcAft>
                <a:spcPts val="600"/>
              </a:spcAft>
              <a:buNone/>
              <a:defRPr sz="2300" b="0">
                <a:solidFill>
                  <a:schemeClr val="bg1"/>
                </a:solidFill>
              </a:defRPr>
            </a:lvl2pPr>
            <a:lvl3pPr marL="0" indent="0">
              <a:lnSpc>
                <a:spcPct val="95000"/>
              </a:lnSpc>
              <a:spcBef>
                <a:spcPts val="0"/>
              </a:spcBef>
              <a:buNone/>
              <a:defRPr sz="1400" b="0">
                <a:solidFill>
                  <a:schemeClr val="bg1"/>
                </a:solidFill>
              </a:defRPr>
            </a:lvl3pPr>
            <a:lvl4pPr>
              <a:lnSpc>
                <a:spcPct val="95000"/>
              </a:lnSpc>
              <a:spcBef>
                <a:spcPts val="0"/>
              </a:spcBef>
              <a:defRPr sz="1400" b="0">
                <a:solidFill>
                  <a:schemeClr val="bg1"/>
                </a:solidFill>
              </a:defRPr>
            </a:lvl4pPr>
            <a:lvl5pPr>
              <a:lnSpc>
                <a:spcPct val="95000"/>
              </a:lnSpc>
              <a:spcBef>
                <a:spcPts val="0"/>
              </a:spcBef>
              <a:defRPr sz="1400" b="0">
                <a:solidFill>
                  <a:schemeClr val="bg1"/>
                </a:solidFill>
              </a:defRPr>
            </a:lvl5pPr>
            <a:lvl6pPr>
              <a:lnSpc>
                <a:spcPct val="95000"/>
              </a:lnSpc>
              <a:spcBef>
                <a:spcPts val="0"/>
              </a:spcBef>
              <a:defRPr sz="1400" b="0">
                <a:solidFill>
                  <a:schemeClr val="bg1"/>
                </a:solidFill>
              </a:defRPr>
            </a:lvl6pPr>
            <a:lvl7pPr>
              <a:lnSpc>
                <a:spcPct val="95000"/>
              </a:lnSpc>
              <a:spcBef>
                <a:spcPts val="0"/>
              </a:spcBef>
              <a:defRPr sz="1400" b="0">
                <a:solidFill>
                  <a:schemeClr val="bg1"/>
                </a:solidFill>
              </a:defRPr>
            </a:lvl7pPr>
            <a:lvl8pPr>
              <a:lnSpc>
                <a:spcPct val="95000"/>
              </a:lnSpc>
              <a:spcBef>
                <a:spcPts val="0"/>
              </a:spcBef>
              <a:defRPr sz="1400" b="0">
                <a:solidFill>
                  <a:schemeClr val="bg1"/>
                </a:solidFill>
              </a:defRPr>
            </a:lvl8pPr>
            <a:lvl9pPr>
              <a:lnSpc>
                <a:spcPct val="95000"/>
              </a:lnSpc>
              <a:spcBef>
                <a:spcPts val="0"/>
              </a:spcBef>
              <a:defRPr sz="1400" b="0">
                <a:solidFill>
                  <a:schemeClr val="bg1"/>
                </a:solidFill>
              </a:defRPr>
            </a:lvl9pPr>
          </a:lstStyle>
          <a:p>
            <a:pPr marL="0" marR="0" lvl="0" indent="0" algn="l" defTabSz="914400" rtl="0" eaLnBrk="1" fontAlgn="auto" latinLnBrk="0" hangingPunct="1">
              <a:lnSpc>
                <a:spcPct val="95000"/>
              </a:lnSpc>
              <a:spcBef>
                <a:spcPts val="0"/>
              </a:spcBef>
              <a:spcAft>
                <a:spcPts val="400"/>
              </a:spcAft>
              <a:buClrTx/>
              <a:buSzTx/>
              <a:buFont typeface="Arial" panose="020B0604020202020204" pitchFamily="34" charset="0"/>
              <a:buNone/>
              <a:tabLst/>
              <a:defRPr/>
            </a:pPr>
            <a:endParaRPr lang="en-US"/>
          </a:p>
        </p:txBody>
      </p:sp>
      <p:sp>
        <p:nvSpPr>
          <p:cNvPr id="25" name="Text Placeholder 24">
            <a:extLst>
              <a:ext uri="{FF2B5EF4-FFF2-40B4-BE49-F238E27FC236}">
                <a16:creationId xmlns:a16="http://schemas.microsoft.com/office/drawing/2014/main" id="{A045402F-5BED-4B82-B719-CA4DA0A4EB98}"/>
              </a:ext>
            </a:extLst>
          </p:cNvPr>
          <p:cNvSpPr>
            <a:spLocks noGrp="1"/>
          </p:cNvSpPr>
          <p:nvPr userDrawn="1">
            <p:ph type="body" sz="quarter" idx="15" hasCustomPrompt="1"/>
          </p:nvPr>
        </p:nvSpPr>
        <p:spPr>
          <a:xfrm>
            <a:off x="3174909" y="696139"/>
            <a:ext cx="3600823" cy="2523100"/>
          </a:xfrm>
          <a:custGeom>
            <a:avLst/>
            <a:gdLst>
              <a:gd name="connsiteX0" fmla="*/ 0 w 3600823"/>
              <a:gd name="connsiteY0" fmla="*/ 0 h 2523100"/>
              <a:gd name="connsiteX1" fmla="*/ 3600823 w 3600823"/>
              <a:gd name="connsiteY1" fmla="*/ 0 h 2523100"/>
              <a:gd name="connsiteX2" fmla="*/ 3600823 w 3600823"/>
              <a:gd name="connsiteY2" fmla="*/ 2523100 h 2523100"/>
              <a:gd name="connsiteX3" fmla="*/ 686610 w 3600823"/>
              <a:gd name="connsiteY3" fmla="*/ 2523100 h 2523100"/>
              <a:gd name="connsiteX4" fmla="*/ 0 w 3600823"/>
              <a:gd name="connsiteY4" fmla="*/ 1836489 h 252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823" h="2523100">
                <a:moveTo>
                  <a:pt x="0" y="0"/>
                </a:moveTo>
                <a:lnTo>
                  <a:pt x="3600823" y="0"/>
                </a:lnTo>
                <a:lnTo>
                  <a:pt x="3600823" y="2523100"/>
                </a:lnTo>
                <a:lnTo>
                  <a:pt x="686610" y="2523100"/>
                </a:lnTo>
                <a:cubicBezTo>
                  <a:pt x="307386" y="2523100"/>
                  <a:pt x="0" y="2215716"/>
                  <a:pt x="0" y="1836489"/>
                </a:cubicBezTo>
                <a:close/>
              </a:path>
            </a:pathLst>
          </a:custGeom>
          <a:solidFill>
            <a:schemeClr val="accent3"/>
          </a:solidFill>
        </p:spPr>
        <p:txBody>
          <a:bodyPr wrap="square" lIns="432000" tIns="360000" rIns="360000" bIns="576000" anchor="b" anchorCtr="0">
            <a:noAutofit/>
          </a:bodyPr>
          <a:lstStyle>
            <a:lvl1pPr>
              <a:lnSpc>
                <a:spcPct val="95000"/>
              </a:lnSpc>
              <a:spcBef>
                <a:spcPts val="0"/>
              </a:spcBef>
              <a:spcAft>
                <a:spcPts val="400"/>
              </a:spcAft>
              <a:defRPr sz="3400">
                <a:solidFill>
                  <a:schemeClr val="bg1"/>
                </a:solidFill>
              </a:defRPr>
            </a:lvl1pPr>
            <a:lvl2pPr marL="0" indent="0">
              <a:lnSpc>
                <a:spcPct val="95000"/>
              </a:lnSpc>
              <a:spcBef>
                <a:spcPts val="0"/>
              </a:spcBef>
              <a:spcAft>
                <a:spcPts val="600"/>
              </a:spcAft>
              <a:buNone/>
              <a:defRPr sz="2300" b="0">
                <a:solidFill>
                  <a:schemeClr val="bg1"/>
                </a:solidFill>
              </a:defRPr>
            </a:lvl2pPr>
            <a:lvl3pPr marL="0" indent="0">
              <a:lnSpc>
                <a:spcPct val="95000"/>
              </a:lnSpc>
              <a:spcBef>
                <a:spcPts val="0"/>
              </a:spcBef>
              <a:buNone/>
              <a:defRPr sz="1400" b="0">
                <a:solidFill>
                  <a:schemeClr val="bg1"/>
                </a:solidFill>
              </a:defRPr>
            </a:lvl3pPr>
            <a:lvl4pPr>
              <a:lnSpc>
                <a:spcPct val="95000"/>
              </a:lnSpc>
              <a:spcBef>
                <a:spcPts val="0"/>
              </a:spcBef>
              <a:defRPr sz="1400" b="0">
                <a:solidFill>
                  <a:schemeClr val="bg1"/>
                </a:solidFill>
              </a:defRPr>
            </a:lvl4pPr>
            <a:lvl5pPr>
              <a:lnSpc>
                <a:spcPct val="95000"/>
              </a:lnSpc>
              <a:spcBef>
                <a:spcPts val="0"/>
              </a:spcBef>
              <a:defRPr sz="1400" b="0">
                <a:solidFill>
                  <a:schemeClr val="bg1"/>
                </a:solidFill>
              </a:defRPr>
            </a:lvl5pPr>
            <a:lvl6pPr>
              <a:lnSpc>
                <a:spcPct val="95000"/>
              </a:lnSpc>
              <a:spcBef>
                <a:spcPts val="0"/>
              </a:spcBef>
              <a:defRPr sz="1400" b="0">
                <a:solidFill>
                  <a:schemeClr val="bg1"/>
                </a:solidFill>
              </a:defRPr>
            </a:lvl6pPr>
            <a:lvl7pPr>
              <a:lnSpc>
                <a:spcPct val="95000"/>
              </a:lnSpc>
              <a:spcBef>
                <a:spcPts val="0"/>
              </a:spcBef>
              <a:defRPr sz="1400" b="0">
                <a:solidFill>
                  <a:schemeClr val="bg1"/>
                </a:solidFill>
              </a:defRPr>
            </a:lvl7pPr>
            <a:lvl8pPr>
              <a:lnSpc>
                <a:spcPct val="95000"/>
              </a:lnSpc>
              <a:spcBef>
                <a:spcPts val="0"/>
              </a:spcBef>
              <a:defRPr sz="1400" b="0">
                <a:solidFill>
                  <a:schemeClr val="bg1"/>
                </a:solidFill>
              </a:defRPr>
            </a:lvl8pPr>
            <a:lvl9pPr>
              <a:lnSpc>
                <a:spcPct val="95000"/>
              </a:lnSpc>
              <a:spcBef>
                <a:spcPts val="0"/>
              </a:spcBef>
              <a:defRPr sz="1400" b="0">
                <a:solidFill>
                  <a:schemeClr val="bg1"/>
                </a:solidFill>
              </a:defRPr>
            </a:lvl9pPr>
          </a:lstStyle>
          <a:p>
            <a:pPr marL="0" marR="0" lvl="0" indent="0" algn="l" defTabSz="914400" rtl="0" eaLnBrk="1" fontAlgn="auto" latinLnBrk="0" hangingPunct="1">
              <a:lnSpc>
                <a:spcPct val="95000"/>
              </a:lnSpc>
              <a:spcBef>
                <a:spcPts val="0"/>
              </a:spcBef>
              <a:spcAft>
                <a:spcPts val="400"/>
              </a:spcAft>
              <a:buClrTx/>
              <a:buSzTx/>
              <a:buFont typeface="Arial" panose="020B0604020202020204" pitchFamily="34" charset="0"/>
              <a:buNone/>
              <a:tabLst/>
              <a:defRPr/>
            </a:pPr>
            <a:r>
              <a:rPr lang="en-US"/>
              <a:t>Click to add text</a:t>
            </a:r>
            <a:br>
              <a:rPr lang="en-US"/>
            </a:br>
            <a:r>
              <a:rPr lang="en-US"/>
              <a:t>Add image by selecting ‘Fill &gt; Picture’, and </a:t>
            </a:r>
            <a:r>
              <a:rPr lang="en-US" err="1"/>
              <a:t>colour</a:t>
            </a:r>
            <a:r>
              <a:rPr lang="en-US"/>
              <a:t> by selecting ‘Brightness -50 / Contrast -40’</a:t>
            </a:r>
          </a:p>
        </p:txBody>
      </p:sp>
    </p:spTree>
    <p:extLst>
      <p:ext uri="{BB962C8B-B14F-4D97-AF65-F5344CB8AC3E}">
        <p14:creationId xmlns:p14="http://schemas.microsoft.com/office/powerpoint/2010/main" val="900523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02DB44F-114E-4341-8D9D-2C04AF92CB68}"/>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5167C48B-2D1A-40CF-AFCB-AB60AFA0EE37}"/>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4B91FCCE-97B5-4375-B71E-CC7E9A30CF58}"/>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2" name="Title 1">
            <a:extLst>
              <a:ext uri="{FF2B5EF4-FFF2-40B4-BE49-F238E27FC236}">
                <a16:creationId xmlns:a16="http://schemas.microsoft.com/office/drawing/2014/main" id="{14D0A27D-9CD4-46A3-BE5D-29EDA4EC5AEE}"/>
              </a:ext>
            </a:extLst>
          </p:cNvPr>
          <p:cNvSpPr>
            <a:spLocks noGrp="1"/>
          </p:cNvSpPr>
          <p:nvPr>
            <p:ph type="title" hasCustomPrompt="1"/>
          </p:nvPr>
        </p:nvSpPr>
        <p:spPr>
          <a:xfrm>
            <a:off x="659425" y="2670137"/>
            <a:ext cx="10440000" cy="900000"/>
          </a:xfrm>
        </p:spPr>
        <p:txBody>
          <a:bodyPr/>
          <a:lstStyle>
            <a:lvl1pPr>
              <a:defRPr/>
            </a:lvl1pPr>
          </a:lstStyle>
          <a:p>
            <a:r>
              <a:rPr lang="en-US"/>
              <a:t>Thank you.</a:t>
            </a:r>
            <a:endParaRPr lang="en-AU"/>
          </a:p>
        </p:txBody>
      </p:sp>
    </p:spTree>
    <p:extLst>
      <p:ext uri="{BB962C8B-B14F-4D97-AF65-F5344CB8AC3E}">
        <p14:creationId xmlns:p14="http://schemas.microsoft.com/office/powerpoint/2010/main" val="36423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A163-B110-4039-BAC3-A5F8F1D97E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AD5EE5-6D50-4102-900B-E5E6D63EF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FF9CB-ACDA-44F0-A951-250C5128B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BF7720-2DD2-4983-A69A-C01DA1175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4D49E-74C8-440A-B406-AE27D06C3B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C1314D-8996-474D-9D6C-359FECFCE421}"/>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8" name="Footer Placeholder 7">
            <a:extLst>
              <a:ext uri="{FF2B5EF4-FFF2-40B4-BE49-F238E27FC236}">
                <a16:creationId xmlns:a16="http://schemas.microsoft.com/office/drawing/2014/main" id="{BC103D85-7053-440F-BA1F-44D68E9A78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B63D1E-A613-44FA-A86B-BD42561B3456}"/>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466420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7" name="Text Placeholder 7">
            <a:extLst>
              <a:ext uri="{FF2B5EF4-FFF2-40B4-BE49-F238E27FC236}">
                <a16:creationId xmlns:a16="http://schemas.microsoft.com/office/drawing/2014/main" id="{983E42A2-CBAD-4762-9E47-8DC5EF3E5D83}"/>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3757555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Fores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88783FB-B2C1-40C9-9C20-189D69B2F72E}"/>
              </a:ext>
            </a:extLst>
          </p:cNvPr>
          <p:cNvSpPr/>
          <p:nvPr userDrawn="1"/>
        </p:nvSpPr>
        <p:spPr>
          <a:xfrm>
            <a:off x="-1"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31" name="Text Placeholder 7">
            <a:extLst>
              <a:ext uri="{FF2B5EF4-FFF2-40B4-BE49-F238E27FC236}">
                <a16:creationId xmlns:a16="http://schemas.microsoft.com/office/drawing/2014/main" id="{3D15E112-FCE2-4AF7-8315-5FAAE7101B8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pic>
        <p:nvPicPr>
          <p:cNvPr id="7" name="Graphic 6">
            <a:extLst>
              <a:ext uri="{FF2B5EF4-FFF2-40B4-BE49-F238E27FC236}">
                <a16:creationId xmlns:a16="http://schemas.microsoft.com/office/drawing/2014/main" id="{77D942E6-9F93-48C2-AF14-3018E7422C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2060960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649849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12B5-2426-45A2-91E2-F81AC51AE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898CAE8-4504-4DF4-BC29-8982EF273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6858355-F314-42E7-AE6C-250ADFD0EC05}"/>
              </a:ext>
            </a:extLst>
          </p:cNvPr>
          <p:cNvSpPr>
            <a:spLocks noGrp="1"/>
          </p:cNvSpPr>
          <p:nvPr>
            <p:ph type="dt" sz="half" idx="10"/>
          </p:nvPr>
        </p:nvSpPr>
        <p:spPr/>
        <p:txBody>
          <a:bodyPr/>
          <a:lstStyle/>
          <a:p>
            <a:fld id="{00706719-0496-4A2C-89B7-338FCBFD3D2F}" type="datetimeFigureOut">
              <a:rPr lang="en-AU" smtClean="0"/>
              <a:t>7/02/2023</a:t>
            </a:fld>
            <a:endParaRPr lang="en-AU"/>
          </a:p>
        </p:txBody>
      </p:sp>
      <p:sp>
        <p:nvSpPr>
          <p:cNvPr id="5" name="Footer Placeholder 4">
            <a:extLst>
              <a:ext uri="{FF2B5EF4-FFF2-40B4-BE49-F238E27FC236}">
                <a16:creationId xmlns:a16="http://schemas.microsoft.com/office/drawing/2014/main" id="{5A38C33C-E76D-4C5F-A93C-B9782F0938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E8C8E0-77D6-4865-85A8-FBD9207BD49F}"/>
              </a:ext>
            </a:extLst>
          </p:cNvPr>
          <p:cNvSpPr>
            <a:spLocks noGrp="1"/>
          </p:cNvSpPr>
          <p:nvPr>
            <p:ph type="sldNum" sz="quarter" idx="12"/>
          </p:nvPr>
        </p:nvSpPr>
        <p:spPr/>
        <p:txBody>
          <a:bodyPr/>
          <a:lstStyle/>
          <a:p>
            <a:fld id="{1534FC73-A893-4F32-ACB0-19B41BC2DCB0}" type="slidenum">
              <a:rPr lang="en-AU" smtClean="0"/>
              <a:t>‹#›</a:t>
            </a:fld>
            <a:endParaRPr lang="en-AU"/>
          </a:p>
        </p:txBody>
      </p:sp>
    </p:spTree>
    <p:extLst>
      <p:ext uri="{BB962C8B-B14F-4D97-AF65-F5344CB8AC3E}">
        <p14:creationId xmlns:p14="http://schemas.microsoft.com/office/powerpoint/2010/main" val="1244059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2E3B8C5-6BCF-DD49-A010-012F3A454FD8}"/>
              </a:ext>
            </a:extLst>
          </p:cNvPr>
          <p:cNvSpPr/>
          <p:nvPr userDrawn="1"/>
        </p:nvSpPr>
        <p:spPr>
          <a:xfrm>
            <a:off x="0" y="1305249"/>
            <a:ext cx="3622179" cy="5066891"/>
          </a:xfrm>
          <a:custGeom>
            <a:avLst/>
            <a:gdLst>
              <a:gd name="connsiteX0" fmla="*/ 0 w 4249912"/>
              <a:gd name="connsiteY0" fmla="*/ 0 h 5222557"/>
              <a:gd name="connsiteX1" fmla="*/ 4249912 w 4249912"/>
              <a:gd name="connsiteY1" fmla="*/ 0 h 5222557"/>
              <a:gd name="connsiteX2" fmla="*/ 3883664 w 4249912"/>
              <a:gd name="connsiteY2" fmla="*/ 5222557 h 5222557"/>
              <a:gd name="connsiteX3" fmla="*/ 0 w 4249912"/>
              <a:gd name="connsiteY3" fmla="*/ 5222557 h 5222557"/>
              <a:gd name="connsiteX4" fmla="*/ 0 w 4249912"/>
              <a:gd name="connsiteY4" fmla="*/ 0 h 522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912" h="5222557">
                <a:moveTo>
                  <a:pt x="0" y="0"/>
                </a:moveTo>
                <a:lnTo>
                  <a:pt x="4249912" y="0"/>
                </a:lnTo>
                <a:lnTo>
                  <a:pt x="3883664" y="5222557"/>
                </a:lnTo>
                <a:lnTo>
                  <a:pt x="0" y="52225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Freeform 8">
            <a:extLst>
              <a:ext uri="{FF2B5EF4-FFF2-40B4-BE49-F238E27FC236}">
                <a16:creationId xmlns:a16="http://schemas.microsoft.com/office/drawing/2014/main" id="{9776C0E7-4724-5847-9CA2-20BA74BB5CA5}"/>
              </a:ext>
            </a:extLst>
          </p:cNvPr>
          <p:cNvSpPr/>
          <p:nvPr userDrawn="1"/>
        </p:nvSpPr>
        <p:spPr>
          <a:xfrm>
            <a:off x="3248167" y="1302157"/>
            <a:ext cx="5513695" cy="5069983"/>
          </a:xfrm>
          <a:custGeom>
            <a:avLst/>
            <a:gdLst>
              <a:gd name="connsiteX0" fmla="*/ 366675 w 4422907"/>
              <a:gd name="connsiteY0" fmla="*/ 0 h 5228643"/>
              <a:gd name="connsiteX1" fmla="*/ 4422907 w 4422907"/>
              <a:gd name="connsiteY1" fmla="*/ 0 h 5228643"/>
              <a:gd name="connsiteX2" fmla="*/ 4056232 w 4422907"/>
              <a:gd name="connsiteY2" fmla="*/ 5228643 h 5228643"/>
              <a:gd name="connsiteX3" fmla="*/ 0 w 4422907"/>
              <a:gd name="connsiteY3" fmla="*/ 5228643 h 5228643"/>
              <a:gd name="connsiteX4" fmla="*/ 427 w 4422907"/>
              <a:gd name="connsiteY4" fmla="*/ 5222557 h 5228643"/>
              <a:gd name="connsiteX5" fmla="*/ 366675 w 4422907"/>
              <a:gd name="connsiteY5" fmla="*/ 0 h 52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907" h="5228643">
                <a:moveTo>
                  <a:pt x="366675" y="0"/>
                </a:moveTo>
                <a:lnTo>
                  <a:pt x="4422907" y="0"/>
                </a:lnTo>
                <a:lnTo>
                  <a:pt x="4056232" y="5228643"/>
                </a:lnTo>
                <a:lnTo>
                  <a:pt x="0" y="5228643"/>
                </a:lnTo>
                <a:lnTo>
                  <a:pt x="427" y="5222557"/>
                </a:lnTo>
                <a:lnTo>
                  <a:pt x="36667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D29BB47A-BEE4-9F48-9BBF-72D93BFB7BAD}"/>
              </a:ext>
            </a:extLst>
          </p:cNvPr>
          <p:cNvSpPr>
            <a:spLocks noGrp="1"/>
          </p:cNvSpPr>
          <p:nvPr>
            <p:ph sz="half" idx="2"/>
          </p:nvPr>
        </p:nvSpPr>
        <p:spPr>
          <a:xfrm>
            <a:off x="4144297" y="1391931"/>
            <a:ext cx="3795174" cy="484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B539C70D-2A16-6740-AFDA-D375325E130E}"/>
              </a:ext>
            </a:extLst>
          </p:cNvPr>
          <p:cNvSpPr>
            <a:spLocks noGrp="1"/>
          </p:cNvSpPr>
          <p:nvPr>
            <p:ph sz="half" idx="1"/>
          </p:nvPr>
        </p:nvSpPr>
        <p:spPr>
          <a:xfrm>
            <a:off x="381000" y="1391931"/>
            <a:ext cx="3502238" cy="48440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DA0DA6D4-31CB-CB4D-962F-7EB8D24C8B7C}"/>
              </a:ext>
            </a:extLst>
          </p:cNvPr>
          <p:cNvSpPr>
            <a:spLocks noGrp="1"/>
          </p:cNvSpPr>
          <p:nvPr>
            <p:ph sz="half" idx="12"/>
          </p:nvPr>
        </p:nvSpPr>
        <p:spPr>
          <a:xfrm>
            <a:off x="8461611" y="1391931"/>
            <a:ext cx="3346771" cy="484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E948F554-136D-8A4A-8C75-BEA4381ED3B5}"/>
              </a:ext>
            </a:extLst>
          </p:cNvPr>
          <p:cNvSpPr>
            <a:spLocks noGrp="1"/>
          </p:cNvSpPr>
          <p:nvPr>
            <p:ph type="title"/>
          </p:nvPr>
        </p:nvSpPr>
        <p:spPr>
          <a:xfrm>
            <a:off x="369570" y="387984"/>
            <a:ext cx="11430000" cy="900489"/>
          </a:xfrm>
          <a:prstGeom prst="rect">
            <a:avLst/>
          </a:prstGeom>
        </p:spPr>
        <p:txBody>
          <a:bodyPr vert="horz" lIns="91440" tIns="45720" rIns="91440" bIns="45720" rtlCol="0" anchor="t">
            <a:normAutofit/>
          </a:bodyPr>
          <a:lstStyle/>
          <a:p>
            <a:r>
              <a:rPr lang="en-US"/>
              <a:t>Click to edit Master title style</a:t>
            </a:r>
          </a:p>
        </p:txBody>
      </p:sp>
      <p:sp>
        <p:nvSpPr>
          <p:cNvPr id="14" name="Footer Placeholder 4">
            <a:extLst>
              <a:ext uri="{FF2B5EF4-FFF2-40B4-BE49-F238E27FC236}">
                <a16:creationId xmlns:a16="http://schemas.microsoft.com/office/drawing/2014/main" id="{A15CA80E-5541-B644-92DE-9F379D920512}"/>
              </a:ext>
            </a:extLst>
          </p:cNvPr>
          <p:cNvSpPr>
            <a:spLocks noGrp="1"/>
          </p:cNvSpPr>
          <p:nvPr>
            <p:ph type="ftr" sz="quarter" idx="3"/>
          </p:nvPr>
        </p:nvSpPr>
        <p:spPr>
          <a:xfrm>
            <a:off x="4038600" y="6425639"/>
            <a:ext cx="4114800" cy="365126"/>
          </a:xfrm>
          <a:prstGeom prst="rect">
            <a:avLst/>
          </a:prstGeom>
        </p:spPr>
        <p:txBody>
          <a:bodyPr vert="horz" lIns="91440" tIns="45720" rIns="91440" bIns="45720" rtlCol="0" anchor="ctr"/>
          <a:lstStyle>
            <a:lvl1pPr algn="ctr">
              <a:defRPr sz="800">
                <a:solidFill>
                  <a:schemeClr val="tx2"/>
                </a:solidFill>
              </a:defRPr>
            </a:lvl1pPr>
          </a:lstStyle>
          <a:p>
            <a:endParaRPr lang="en-US"/>
          </a:p>
        </p:txBody>
      </p:sp>
      <p:sp>
        <p:nvSpPr>
          <p:cNvPr id="15" name="Slide Number Placeholder 5">
            <a:extLst>
              <a:ext uri="{FF2B5EF4-FFF2-40B4-BE49-F238E27FC236}">
                <a16:creationId xmlns:a16="http://schemas.microsoft.com/office/drawing/2014/main" id="{9D6DC9F4-A9B7-F841-A75D-1EBAFD6D28CC}"/>
              </a:ext>
            </a:extLst>
          </p:cNvPr>
          <p:cNvSpPr>
            <a:spLocks noGrp="1"/>
          </p:cNvSpPr>
          <p:nvPr>
            <p:ph type="sldNum" sz="quarter" idx="4"/>
          </p:nvPr>
        </p:nvSpPr>
        <p:spPr>
          <a:xfrm>
            <a:off x="9067800" y="6425641"/>
            <a:ext cx="2743200" cy="365124"/>
          </a:xfrm>
          <a:prstGeom prst="rect">
            <a:avLst/>
          </a:prstGeom>
        </p:spPr>
        <p:txBody>
          <a:bodyPr vert="horz" lIns="91440" tIns="45720" rIns="91440" bIns="45720" rtlCol="0" anchor="ctr"/>
          <a:lstStyle>
            <a:lvl1pPr algn="r">
              <a:defRPr sz="800">
                <a:solidFill>
                  <a:schemeClr val="tx2"/>
                </a:solidFill>
              </a:defRPr>
            </a:lvl1pPr>
          </a:lstStyle>
          <a:p>
            <a:r>
              <a:rPr lang="en-US">
                <a:ea typeface="Century Gothic" charset="0"/>
                <a:cs typeface="Arial" panose="020B0604020202020204" pitchFamily="34" charset="0"/>
              </a:rPr>
              <a:t>CONFIDENTIAL    |    </a:t>
            </a:r>
            <a:fld id="{8193A624-BF42-064A-A37A-69761B42684D}" type="slidenum">
              <a:rPr lang="en-US" smtClean="0"/>
              <a:pPr/>
              <a:t>‹#›</a:t>
            </a:fld>
            <a:endParaRPr lang="en-US"/>
          </a:p>
        </p:txBody>
      </p:sp>
    </p:spTree>
    <p:extLst>
      <p:ext uri="{BB962C8B-B14F-4D97-AF65-F5344CB8AC3E}">
        <p14:creationId xmlns:p14="http://schemas.microsoft.com/office/powerpoint/2010/main" val="249949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1. Basic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D2543E-885D-8945-A4A3-D0F32D2DCB60}"/>
              </a:ext>
            </a:extLst>
          </p:cNvPr>
          <p:cNvSpPr>
            <a:spLocks noGrp="1"/>
          </p:cNvSpPr>
          <p:nvPr>
            <p:ph type="sldNum" sz="quarter" idx="11"/>
          </p:nvPr>
        </p:nvSpPr>
        <p:spPr/>
        <p:txBody>
          <a:bodyPr/>
          <a:lstStyle>
            <a:lvl1pPr>
              <a:defRPr>
                <a:solidFill>
                  <a:schemeClr val="tx2">
                    <a:lumMod val="40000"/>
                    <a:lumOff val="60000"/>
                  </a:schemeClr>
                </a:solidFill>
              </a:defRPr>
            </a:lvl1pPr>
          </a:lstStyle>
          <a:p>
            <a:fld id="{D9417E58-119D-EF44-862C-C7E5B8935786}" type="slidenum">
              <a:rPr lang="en-US" smtClean="0"/>
              <a:pPr/>
              <a:t>‹#›</a:t>
            </a:fld>
            <a:r>
              <a:rPr lang="en-US"/>
              <a:t>     |    Confidential</a:t>
            </a:r>
          </a:p>
        </p:txBody>
      </p:sp>
      <p:sp>
        <p:nvSpPr>
          <p:cNvPr id="2" name="Title 1">
            <a:extLst>
              <a:ext uri="{FF2B5EF4-FFF2-40B4-BE49-F238E27FC236}">
                <a16:creationId xmlns:a16="http://schemas.microsoft.com/office/drawing/2014/main" id="{22DAF745-9857-F447-A0BF-7E80E29FDB78}"/>
              </a:ext>
            </a:extLst>
          </p:cNvPr>
          <p:cNvSpPr>
            <a:spLocks noGrp="1"/>
          </p:cNvSpPr>
          <p:nvPr>
            <p:ph type="title" hasCustomPrompt="1"/>
          </p:nvPr>
        </p:nvSpPr>
        <p:spPr>
          <a:xfrm>
            <a:off x="2229015" y="1078575"/>
            <a:ext cx="7733970" cy="1105825"/>
          </a:xfrm>
        </p:spPr>
        <p:txBody>
          <a:bodyPr/>
          <a:lstStyle>
            <a:lvl1pPr algn="ctr">
              <a:defRPr>
                <a:solidFill>
                  <a:schemeClr val="tx1"/>
                </a:solidFill>
              </a:defRPr>
            </a:lvl1pPr>
          </a:lstStyle>
          <a:p>
            <a:r>
              <a:rPr lang="en-GB"/>
              <a:t>Click to edit title</a:t>
            </a:r>
            <a:endParaRPr lang="en-US"/>
          </a:p>
        </p:txBody>
      </p:sp>
      <p:sp>
        <p:nvSpPr>
          <p:cNvPr id="7" name="Picture Placeholder 6">
            <a:extLst>
              <a:ext uri="{FF2B5EF4-FFF2-40B4-BE49-F238E27FC236}">
                <a16:creationId xmlns:a16="http://schemas.microsoft.com/office/drawing/2014/main" id="{9E3A7D00-C1BF-D644-970F-9CD0BD47EC4F}"/>
              </a:ext>
            </a:extLst>
          </p:cNvPr>
          <p:cNvSpPr>
            <a:spLocks noGrp="1"/>
          </p:cNvSpPr>
          <p:nvPr>
            <p:ph type="pic" sz="quarter" idx="12" hasCustomPrompt="1"/>
          </p:nvPr>
        </p:nvSpPr>
        <p:spPr>
          <a:xfrm>
            <a:off x="2229015" y="2184400"/>
            <a:ext cx="7721600" cy="4140200"/>
          </a:xfrm>
        </p:spPr>
        <p:txBody>
          <a:bodyPr anchor="ctr"/>
          <a:lstStyle>
            <a:lvl1pPr algn="ctr">
              <a:defRPr/>
            </a:lvl1pPr>
          </a:lstStyle>
          <a:p>
            <a:r>
              <a:rPr lang="en-US"/>
              <a:t>Feature image</a:t>
            </a:r>
          </a:p>
        </p:txBody>
      </p:sp>
      <p:sp>
        <p:nvSpPr>
          <p:cNvPr id="3" name="Footer Placeholder 2">
            <a:extLst>
              <a:ext uri="{FF2B5EF4-FFF2-40B4-BE49-F238E27FC236}">
                <a16:creationId xmlns:a16="http://schemas.microsoft.com/office/drawing/2014/main" id="{E762010E-B4AC-8842-AE09-30B9B337D3DB}"/>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008148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Large tex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D83BF04A-ACA2-4A47-9A49-01317E80F496}"/>
              </a:ext>
            </a:extLst>
          </p:cNvPr>
          <p:cNvSpPr>
            <a:spLocks noGrp="1"/>
          </p:cNvSpPr>
          <p:nvPr>
            <p:ph type="body" sz="quarter" idx="13" hasCustomPrompt="1"/>
          </p:nvPr>
        </p:nvSpPr>
        <p:spPr>
          <a:xfrm>
            <a:off x="659425" y="2095328"/>
            <a:ext cx="9000000" cy="2160000"/>
          </a:xfrm>
          <a:noFill/>
        </p:spPr>
        <p:txBody>
          <a:bodyPr anchor="ctr" anchorCtr="0"/>
          <a:lstStyle>
            <a:lvl1pPr>
              <a:lnSpc>
                <a:spcPct val="80000"/>
              </a:lnSpc>
              <a:spcBef>
                <a:spcPts val="0"/>
              </a:spcBef>
              <a:defRPr sz="11500"/>
            </a:lvl1pPr>
            <a:lvl2pPr marL="0" indent="0">
              <a:lnSpc>
                <a:spcPct val="80000"/>
              </a:lnSpc>
              <a:spcBef>
                <a:spcPts val="0"/>
              </a:spcBef>
              <a:buNone/>
              <a:defRPr sz="11500" b="1"/>
            </a:lvl2pPr>
            <a:lvl3pPr marL="0" indent="0">
              <a:lnSpc>
                <a:spcPct val="80000"/>
              </a:lnSpc>
              <a:spcBef>
                <a:spcPts val="0"/>
              </a:spcBef>
              <a:buNone/>
              <a:defRPr sz="11500" b="1"/>
            </a:lvl3pPr>
            <a:lvl4pPr>
              <a:lnSpc>
                <a:spcPct val="80000"/>
              </a:lnSpc>
              <a:spcBef>
                <a:spcPts val="0"/>
              </a:spcBef>
              <a:defRPr sz="11500" b="1"/>
            </a:lvl4pPr>
            <a:lvl5pPr>
              <a:lnSpc>
                <a:spcPct val="80000"/>
              </a:lnSpc>
              <a:spcBef>
                <a:spcPts val="0"/>
              </a:spcBef>
              <a:defRPr sz="11500" b="1"/>
            </a:lvl5pPr>
            <a:lvl6pPr>
              <a:lnSpc>
                <a:spcPct val="80000"/>
              </a:lnSpc>
              <a:spcBef>
                <a:spcPts val="0"/>
              </a:spcBef>
              <a:defRPr sz="11500" b="1"/>
            </a:lvl6pPr>
            <a:lvl7pPr>
              <a:lnSpc>
                <a:spcPct val="80000"/>
              </a:lnSpc>
              <a:spcBef>
                <a:spcPts val="0"/>
              </a:spcBef>
              <a:defRPr sz="11500" b="1"/>
            </a:lvl7pPr>
            <a:lvl8pPr>
              <a:lnSpc>
                <a:spcPct val="80000"/>
              </a:lnSpc>
              <a:spcBef>
                <a:spcPts val="0"/>
              </a:spcBef>
              <a:defRPr sz="11500" b="1"/>
            </a:lvl8pPr>
            <a:lvl9pPr>
              <a:lnSpc>
                <a:spcPct val="80000"/>
              </a:lnSpc>
              <a:spcBef>
                <a:spcPts val="0"/>
              </a:spcBef>
              <a:defRPr sz="11500" b="1"/>
            </a:lvl9pPr>
          </a:lstStyle>
          <a:p>
            <a:pPr lvl="0"/>
            <a:r>
              <a:rPr lang="en-US"/>
              <a:t>Click to add title Increase list level for bold</a:t>
            </a:r>
          </a:p>
          <a:p>
            <a:pPr lvl="1"/>
            <a:r>
              <a:rPr lang="en-US"/>
              <a:t>Second level</a:t>
            </a:r>
            <a:endParaRPr lang="en-AU"/>
          </a:p>
        </p:txBody>
      </p:sp>
      <p:pic>
        <p:nvPicPr>
          <p:cNvPr id="10" name="Graphic 9">
            <a:extLst>
              <a:ext uri="{FF2B5EF4-FFF2-40B4-BE49-F238E27FC236}">
                <a16:creationId xmlns:a16="http://schemas.microsoft.com/office/drawing/2014/main" id="{D7CB7B47-312B-499F-B348-9CEAD698C8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t="9863"/>
          <a:stretch/>
        </p:blipFill>
        <p:spPr>
          <a:xfrm>
            <a:off x="7524008" y="0"/>
            <a:ext cx="4227958" cy="1905483"/>
          </a:xfrm>
          <a:prstGeom prst="rect">
            <a:avLst/>
          </a:prstGeom>
        </p:spPr>
      </p:pic>
      <p:pic>
        <p:nvPicPr>
          <p:cNvPr id="13" name="Graphic 12">
            <a:extLst>
              <a:ext uri="{FF2B5EF4-FFF2-40B4-BE49-F238E27FC236}">
                <a16:creationId xmlns:a16="http://schemas.microsoft.com/office/drawing/2014/main" id="{3D6256C9-1952-4F47-AA55-D603A646898D}"/>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2050" y="6179766"/>
            <a:ext cx="1490486" cy="268486"/>
          </a:xfrm>
          <a:prstGeom prst="rect">
            <a:avLst/>
          </a:prstGeom>
        </p:spPr>
      </p:pic>
      <p:sp>
        <p:nvSpPr>
          <p:cNvPr id="14" name="Footer Placeholder 11">
            <a:extLst>
              <a:ext uri="{FF2B5EF4-FFF2-40B4-BE49-F238E27FC236}">
                <a16:creationId xmlns:a16="http://schemas.microsoft.com/office/drawing/2014/main" id="{F56249C5-BDB8-4FBF-9F40-B08235654765}"/>
              </a:ext>
            </a:extLst>
          </p:cNvPr>
          <p:cNvSpPr>
            <a:spLocks noGrp="1"/>
          </p:cNvSpPr>
          <p:nvPr>
            <p:ph type="ftr" sz="quarter" idx="15"/>
          </p:nvPr>
        </p:nvSpPr>
        <p:spPr>
          <a:xfrm>
            <a:off x="659425" y="6022960"/>
            <a:ext cx="6963639" cy="365125"/>
          </a:xfrm>
        </p:spPr>
        <p:txBody>
          <a:bodyPr/>
          <a:lstStyle>
            <a:lvl1pPr>
              <a:defRPr sz="1200"/>
            </a:lvl1pPr>
          </a:lstStyle>
          <a:p>
            <a:r>
              <a:rPr lang="en-US"/>
              <a:t>EMEA Airports October 2021</a:t>
            </a:r>
            <a:endParaRPr lang="en-GB"/>
          </a:p>
        </p:txBody>
      </p:sp>
    </p:spTree>
    <p:extLst>
      <p:ext uri="{BB962C8B-B14F-4D97-AF65-F5344CB8AC3E}">
        <p14:creationId xmlns:p14="http://schemas.microsoft.com/office/powerpoint/2010/main" val="34554791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7304A37-9177-40FA-B334-FFE12D64989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2050" y="6179766"/>
            <a:ext cx="1490486" cy="268486"/>
          </a:xfrm>
          <a:prstGeom prst="rect">
            <a:avLst/>
          </a:prstGeom>
        </p:spPr>
      </p:pic>
      <p:pic>
        <p:nvPicPr>
          <p:cNvPr id="10" name="Graphic 9">
            <a:extLst>
              <a:ext uri="{FF2B5EF4-FFF2-40B4-BE49-F238E27FC236}">
                <a16:creationId xmlns:a16="http://schemas.microsoft.com/office/drawing/2014/main" id="{D7CB7B47-312B-499F-B348-9CEAD698C8CE}"/>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t="9863"/>
          <a:stretch/>
        </p:blipFill>
        <p:spPr>
          <a:xfrm>
            <a:off x="7524008" y="0"/>
            <a:ext cx="4227958" cy="1905483"/>
          </a:xfrm>
          <a:prstGeom prst="rect">
            <a:avLst/>
          </a:prstGeom>
        </p:spPr>
      </p:pic>
      <p:sp>
        <p:nvSpPr>
          <p:cNvPr id="6" name="Text Placeholder 7">
            <a:extLst>
              <a:ext uri="{FF2B5EF4-FFF2-40B4-BE49-F238E27FC236}">
                <a16:creationId xmlns:a16="http://schemas.microsoft.com/office/drawing/2014/main" id="{C359FB2D-E1EC-4065-B8A6-CE171EEB7630}"/>
              </a:ext>
            </a:extLst>
          </p:cNvPr>
          <p:cNvSpPr>
            <a:spLocks noGrp="1"/>
          </p:cNvSpPr>
          <p:nvPr>
            <p:ph type="body" sz="quarter" idx="13" hasCustomPrompt="1"/>
          </p:nvPr>
        </p:nvSpPr>
        <p:spPr>
          <a:xfrm>
            <a:off x="659424" y="2095328"/>
            <a:ext cx="9000000" cy="2160000"/>
          </a:xfrm>
          <a:noFill/>
        </p:spPr>
        <p:txBody>
          <a:bodyPr anchor="ctr" anchorCtr="0"/>
          <a:lstStyle>
            <a:lvl1pPr>
              <a:lnSpc>
                <a:spcPct val="80000"/>
              </a:lnSpc>
              <a:spcBef>
                <a:spcPts val="0"/>
              </a:spcBef>
              <a:defRPr sz="6000"/>
            </a:lvl1pPr>
            <a:lvl2pPr marL="0" indent="0">
              <a:lnSpc>
                <a:spcPct val="80000"/>
              </a:lnSpc>
              <a:spcBef>
                <a:spcPts val="0"/>
              </a:spcBef>
              <a:buNone/>
              <a:defRPr sz="6000" b="1"/>
            </a:lvl2pPr>
            <a:lvl3pPr marL="0" indent="0">
              <a:lnSpc>
                <a:spcPct val="80000"/>
              </a:lnSpc>
              <a:spcBef>
                <a:spcPts val="0"/>
              </a:spcBef>
              <a:buNone/>
              <a:defRPr sz="6000" b="1"/>
            </a:lvl3pPr>
            <a:lvl4pPr>
              <a:lnSpc>
                <a:spcPct val="80000"/>
              </a:lnSpc>
              <a:spcBef>
                <a:spcPts val="0"/>
              </a:spcBef>
              <a:defRPr sz="6000" b="1"/>
            </a:lvl4pPr>
            <a:lvl5pPr>
              <a:lnSpc>
                <a:spcPct val="80000"/>
              </a:lnSpc>
              <a:spcBef>
                <a:spcPts val="0"/>
              </a:spcBef>
              <a:defRPr sz="6000" b="1"/>
            </a:lvl5pPr>
            <a:lvl6pPr>
              <a:lnSpc>
                <a:spcPct val="80000"/>
              </a:lnSpc>
              <a:spcBef>
                <a:spcPts val="0"/>
              </a:spcBef>
              <a:defRPr sz="6000" b="1"/>
            </a:lvl6pPr>
            <a:lvl7pPr>
              <a:lnSpc>
                <a:spcPct val="80000"/>
              </a:lnSpc>
              <a:spcBef>
                <a:spcPts val="0"/>
              </a:spcBef>
              <a:defRPr sz="6000" b="1"/>
            </a:lvl7pPr>
            <a:lvl8pPr>
              <a:lnSpc>
                <a:spcPct val="80000"/>
              </a:lnSpc>
              <a:spcBef>
                <a:spcPts val="0"/>
              </a:spcBef>
              <a:defRPr sz="6000" b="1"/>
            </a:lvl8pPr>
            <a:lvl9pPr>
              <a:lnSpc>
                <a:spcPct val="80000"/>
              </a:lnSpc>
              <a:spcBef>
                <a:spcPts val="0"/>
              </a:spcBef>
              <a:defRPr sz="11500" b="1"/>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sp>
        <p:nvSpPr>
          <p:cNvPr id="7" name="Footer Placeholder 11">
            <a:extLst>
              <a:ext uri="{FF2B5EF4-FFF2-40B4-BE49-F238E27FC236}">
                <a16:creationId xmlns:a16="http://schemas.microsoft.com/office/drawing/2014/main" id="{D286283C-156B-45CC-AACA-E760AED19B90}"/>
              </a:ext>
            </a:extLst>
          </p:cNvPr>
          <p:cNvSpPr>
            <a:spLocks noGrp="1"/>
          </p:cNvSpPr>
          <p:nvPr>
            <p:ph type="ftr" sz="quarter" idx="15"/>
          </p:nvPr>
        </p:nvSpPr>
        <p:spPr>
          <a:xfrm>
            <a:off x="659425" y="6022960"/>
            <a:ext cx="6963639" cy="365125"/>
          </a:xfrm>
        </p:spPr>
        <p:txBody>
          <a:bodyPr/>
          <a:lstStyle>
            <a:lvl1pPr>
              <a:defRPr sz="1200"/>
            </a:lvl1pPr>
          </a:lstStyle>
          <a:p>
            <a:r>
              <a:rPr lang="en-US"/>
              <a:t>EMEA Airports October 2021</a:t>
            </a:r>
            <a:endParaRPr lang="en-GB"/>
          </a:p>
        </p:txBody>
      </p:sp>
    </p:spTree>
    <p:extLst>
      <p:ext uri="{BB962C8B-B14F-4D97-AF65-F5344CB8AC3E}">
        <p14:creationId xmlns:p14="http://schemas.microsoft.com/office/powerpoint/2010/main" val="3553444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D83BF04A-ACA2-4A47-9A49-01317E80F496}"/>
              </a:ext>
            </a:extLst>
          </p:cNvPr>
          <p:cNvSpPr>
            <a:spLocks noGrp="1"/>
          </p:cNvSpPr>
          <p:nvPr>
            <p:ph type="body" sz="quarter" idx="13" hasCustomPrompt="1"/>
          </p:nvPr>
        </p:nvSpPr>
        <p:spPr>
          <a:xfrm>
            <a:off x="659425" y="2095328"/>
            <a:ext cx="4968643" cy="2160000"/>
          </a:xfrm>
          <a:noFill/>
        </p:spPr>
        <p:txBody>
          <a:bodyPr anchor="ctr" anchorCtr="0"/>
          <a:lstStyle>
            <a:lvl1pPr>
              <a:lnSpc>
                <a:spcPct val="80000"/>
              </a:lnSpc>
              <a:spcBef>
                <a:spcPts val="0"/>
              </a:spcBef>
              <a:defRPr sz="6000"/>
            </a:lvl1pPr>
            <a:lvl2pPr marL="0" indent="0">
              <a:lnSpc>
                <a:spcPct val="80000"/>
              </a:lnSpc>
              <a:spcBef>
                <a:spcPts val="0"/>
              </a:spcBef>
              <a:buNone/>
              <a:defRPr sz="6000" b="1"/>
            </a:lvl2pPr>
            <a:lvl3pPr marL="0" indent="0">
              <a:lnSpc>
                <a:spcPct val="80000"/>
              </a:lnSpc>
              <a:spcBef>
                <a:spcPts val="0"/>
              </a:spcBef>
              <a:buNone/>
              <a:defRPr sz="6000" b="1"/>
            </a:lvl3pPr>
            <a:lvl4pPr>
              <a:lnSpc>
                <a:spcPct val="80000"/>
              </a:lnSpc>
              <a:spcBef>
                <a:spcPts val="0"/>
              </a:spcBef>
              <a:defRPr sz="6000" b="1"/>
            </a:lvl4pPr>
            <a:lvl5pPr>
              <a:lnSpc>
                <a:spcPct val="80000"/>
              </a:lnSpc>
              <a:spcBef>
                <a:spcPts val="0"/>
              </a:spcBef>
              <a:defRPr sz="6000" b="1"/>
            </a:lvl5pPr>
            <a:lvl6pPr>
              <a:lnSpc>
                <a:spcPct val="80000"/>
              </a:lnSpc>
              <a:spcBef>
                <a:spcPts val="0"/>
              </a:spcBef>
              <a:defRPr sz="6000" b="1"/>
            </a:lvl6pPr>
            <a:lvl7pPr>
              <a:lnSpc>
                <a:spcPct val="80000"/>
              </a:lnSpc>
              <a:spcBef>
                <a:spcPts val="0"/>
              </a:spcBef>
              <a:defRPr sz="6000" b="1"/>
            </a:lvl7pPr>
            <a:lvl8pPr>
              <a:lnSpc>
                <a:spcPct val="80000"/>
              </a:lnSpc>
              <a:spcBef>
                <a:spcPts val="0"/>
              </a:spcBef>
              <a:defRPr sz="6000" b="1"/>
            </a:lvl8pPr>
            <a:lvl9pPr>
              <a:lnSpc>
                <a:spcPct val="80000"/>
              </a:lnSpc>
              <a:spcBef>
                <a:spcPts val="0"/>
              </a:spcBef>
              <a:defRPr sz="11500" b="1"/>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pic>
        <p:nvPicPr>
          <p:cNvPr id="15" name="Graphic 14">
            <a:extLst>
              <a:ext uri="{FF2B5EF4-FFF2-40B4-BE49-F238E27FC236}">
                <a16:creationId xmlns:a16="http://schemas.microsoft.com/office/drawing/2014/main" id="{97304A37-9177-40FA-B334-FFE12D64989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425" y="386407"/>
            <a:ext cx="1490486" cy="268486"/>
          </a:xfrm>
          <a:prstGeom prst="rect">
            <a:avLst/>
          </a:prstGeom>
        </p:spPr>
      </p:pic>
      <p:sp>
        <p:nvSpPr>
          <p:cNvPr id="6" name="Picture Placeholder 10">
            <a:extLst>
              <a:ext uri="{FF2B5EF4-FFF2-40B4-BE49-F238E27FC236}">
                <a16:creationId xmlns:a16="http://schemas.microsoft.com/office/drawing/2014/main" id="{BAB0DEB6-B353-4D44-9CE8-B699343D387B}"/>
              </a:ext>
            </a:extLst>
          </p:cNvPr>
          <p:cNvSpPr>
            <a:spLocks noGrp="1"/>
          </p:cNvSpPr>
          <p:nvPr>
            <p:ph type="pic" sz="quarter" idx="16"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0" name="Footer Placeholder 11">
            <a:extLst>
              <a:ext uri="{FF2B5EF4-FFF2-40B4-BE49-F238E27FC236}">
                <a16:creationId xmlns:a16="http://schemas.microsoft.com/office/drawing/2014/main" id="{F41914F3-C396-4C03-9E75-63875949D34E}"/>
              </a:ext>
            </a:extLst>
          </p:cNvPr>
          <p:cNvSpPr>
            <a:spLocks noGrp="1"/>
          </p:cNvSpPr>
          <p:nvPr>
            <p:ph type="ftr" sz="quarter" idx="15"/>
          </p:nvPr>
        </p:nvSpPr>
        <p:spPr>
          <a:xfrm>
            <a:off x="659425" y="6022960"/>
            <a:ext cx="6963639" cy="365125"/>
          </a:xfrm>
        </p:spPr>
        <p:txBody>
          <a:bodyPr/>
          <a:lstStyle>
            <a:lvl1pPr>
              <a:defRPr sz="1200"/>
            </a:lvl1pPr>
          </a:lstStyle>
          <a:p>
            <a:r>
              <a:rPr lang="en-US"/>
              <a:t>EMEA Airports October 2021</a:t>
            </a:r>
            <a:endParaRPr lang="en-GB"/>
          </a:p>
        </p:txBody>
      </p:sp>
    </p:spTree>
    <p:extLst>
      <p:ext uri="{BB962C8B-B14F-4D97-AF65-F5344CB8AC3E}">
        <p14:creationId xmlns:p14="http://schemas.microsoft.com/office/powerpoint/2010/main" val="663984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AB0DEB6-B353-4D44-9CE8-B699343D387B}"/>
              </a:ext>
            </a:extLst>
          </p:cNvPr>
          <p:cNvSpPr>
            <a:spLocks noGrp="1"/>
          </p:cNvSpPr>
          <p:nvPr>
            <p:ph type="pic" sz="quarter" idx="16" hasCustomPrompt="1"/>
          </p:nvPr>
        </p:nvSpPr>
        <p:spPr>
          <a:xfrm>
            <a:off x="5935580" y="112499"/>
            <a:ext cx="6149396" cy="6625184"/>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9" name="Text Placeholder 7">
            <a:extLst>
              <a:ext uri="{FF2B5EF4-FFF2-40B4-BE49-F238E27FC236}">
                <a16:creationId xmlns:a16="http://schemas.microsoft.com/office/drawing/2014/main" id="{D83BF04A-ACA2-4A47-9A49-01317E80F496}"/>
              </a:ext>
            </a:extLst>
          </p:cNvPr>
          <p:cNvSpPr>
            <a:spLocks noGrp="1"/>
          </p:cNvSpPr>
          <p:nvPr>
            <p:ph type="body" sz="quarter" idx="13" hasCustomPrompt="1"/>
          </p:nvPr>
        </p:nvSpPr>
        <p:spPr>
          <a:xfrm>
            <a:off x="659425" y="2095328"/>
            <a:ext cx="4968643" cy="2160000"/>
          </a:xfrm>
          <a:noFill/>
        </p:spPr>
        <p:txBody>
          <a:bodyPr anchor="ctr" anchorCtr="0"/>
          <a:lstStyle>
            <a:lvl1pPr>
              <a:lnSpc>
                <a:spcPct val="80000"/>
              </a:lnSpc>
              <a:spcBef>
                <a:spcPts val="0"/>
              </a:spcBef>
              <a:defRPr sz="6000"/>
            </a:lvl1pPr>
            <a:lvl2pPr marL="0" indent="0">
              <a:lnSpc>
                <a:spcPct val="80000"/>
              </a:lnSpc>
              <a:spcBef>
                <a:spcPts val="0"/>
              </a:spcBef>
              <a:buNone/>
              <a:defRPr sz="6000" b="1"/>
            </a:lvl2pPr>
            <a:lvl3pPr marL="0" indent="0">
              <a:lnSpc>
                <a:spcPct val="80000"/>
              </a:lnSpc>
              <a:spcBef>
                <a:spcPts val="0"/>
              </a:spcBef>
              <a:buNone/>
              <a:defRPr sz="6000" b="1"/>
            </a:lvl3pPr>
            <a:lvl4pPr>
              <a:lnSpc>
                <a:spcPct val="80000"/>
              </a:lnSpc>
              <a:spcBef>
                <a:spcPts val="0"/>
              </a:spcBef>
              <a:defRPr sz="6000" b="1"/>
            </a:lvl4pPr>
            <a:lvl5pPr>
              <a:lnSpc>
                <a:spcPct val="80000"/>
              </a:lnSpc>
              <a:spcBef>
                <a:spcPts val="0"/>
              </a:spcBef>
              <a:defRPr sz="6000" b="1"/>
            </a:lvl5pPr>
            <a:lvl6pPr>
              <a:lnSpc>
                <a:spcPct val="80000"/>
              </a:lnSpc>
              <a:spcBef>
                <a:spcPts val="0"/>
              </a:spcBef>
              <a:defRPr sz="6000" b="1"/>
            </a:lvl6pPr>
            <a:lvl7pPr>
              <a:lnSpc>
                <a:spcPct val="80000"/>
              </a:lnSpc>
              <a:spcBef>
                <a:spcPts val="0"/>
              </a:spcBef>
              <a:defRPr sz="6000" b="1"/>
            </a:lvl7pPr>
            <a:lvl8pPr>
              <a:lnSpc>
                <a:spcPct val="80000"/>
              </a:lnSpc>
              <a:spcBef>
                <a:spcPts val="0"/>
              </a:spcBef>
              <a:defRPr sz="6000" b="1"/>
            </a:lvl8pPr>
            <a:lvl9pPr>
              <a:lnSpc>
                <a:spcPct val="80000"/>
              </a:lnSpc>
              <a:spcBef>
                <a:spcPts val="0"/>
              </a:spcBef>
              <a:defRPr sz="11500" b="1"/>
            </a:lvl9pPr>
          </a:lstStyle>
          <a:p>
            <a:pPr lvl="0"/>
            <a:r>
              <a:rPr lang="en-US"/>
              <a:t>Click to add title Increase list level for bold</a:t>
            </a:r>
          </a:p>
          <a:p>
            <a:pPr lvl="1"/>
            <a:r>
              <a:rPr lang="en-US"/>
              <a:t>Second level</a:t>
            </a:r>
          </a:p>
          <a:p>
            <a:pPr lvl="2"/>
            <a:r>
              <a:rPr lang="en-US"/>
              <a:t>3</a:t>
            </a:r>
          </a:p>
          <a:p>
            <a:pPr lvl="3"/>
            <a:r>
              <a:rPr lang="en-US"/>
              <a:t>4</a:t>
            </a:r>
          </a:p>
          <a:p>
            <a:pPr lvl="4"/>
            <a:r>
              <a:rPr lang="en-US"/>
              <a:t>5</a:t>
            </a:r>
          </a:p>
          <a:p>
            <a:pPr lvl="5"/>
            <a:r>
              <a:rPr lang="en-US"/>
              <a:t>6</a:t>
            </a:r>
          </a:p>
          <a:p>
            <a:pPr lvl="6"/>
            <a:r>
              <a:rPr lang="en-US"/>
              <a:t>7</a:t>
            </a:r>
          </a:p>
          <a:p>
            <a:pPr lvl="7"/>
            <a:r>
              <a:rPr lang="en-US"/>
              <a:t>8</a:t>
            </a:r>
          </a:p>
          <a:p>
            <a:pPr lvl="7"/>
            <a:r>
              <a:rPr lang="en-US"/>
              <a:t>9</a:t>
            </a:r>
            <a:endParaRPr lang="en-AU"/>
          </a:p>
        </p:txBody>
      </p:sp>
      <p:pic>
        <p:nvPicPr>
          <p:cNvPr id="15" name="Graphic 14">
            <a:extLst>
              <a:ext uri="{FF2B5EF4-FFF2-40B4-BE49-F238E27FC236}">
                <a16:creationId xmlns:a16="http://schemas.microsoft.com/office/drawing/2014/main" id="{97304A37-9177-40FA-B334-FFE12D64989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425" y="386407"/>
            <a:ext cx="1490486" cy="268486"/>
          </a:xfrm>
          <a:prstGeom prst="rect">
            <a:avLst/>
          </a:prstGeom>
        </p:spPr>
      </p:pic>
      <p:sp>
        <p:nvSpPr>
          <p:cNvPr id="10" name="Footer Placeholder 11">
            <a:extLst>
              <a:ext uri="{FF2B5EF4-FFF2-40B4-BE49-F238E27FC236}">
                <a16:creationId xmlns:a16="http://schemas.microsoft.com/office/drawing/2014/main" id="{F41914F3-C396-4C03-9E75-63875949D34E}"/>
              </a:ext>
            </a:extLst>
          </p:cNvPr>
          <p:cNvSpPr>
            <a:spLocks noGrp="1"/>
          </p:cNvSpPr>
          <p:nvPr>
            <p:ph type="ftr" sz="quarter" idx="15"/>
          </p:nvPr>
        </p:nvSpPr>
        <p:spPr>
          <a:xfrm>
            <a:off x="659425" y="6022960"/>
            <a:ext cx="6963639" cy="365125"/>
          </a:xfrm>
        </p:spPr>
        <p:txBody>
          <a:bodyPr/>
          <a:lstStyle>
            <a:lvl1pPr>
              <a:defRPr sz="1200"/>
            </a:lvl1pPr>
          </a:lstStyle>
          <a:p>
            <a:r>
              <a:rPr lang="en-US"/>
              <a:t>EMEA Airports October 2021</a:t>
            </a:r>
            <a:endParaRPr lang="en-GB"/>
          </a:p>
        </p:txBody>
      </p:sp>
    </p:spTree>
    <p:extLst>
      <p:ext uri="{BB962C8B-B14F-4D97-AF65-F5344CB8AC3E}">
        <p14:creationId xmlns:p14="http://schemas.microsoft.com/office/powerpoint/2010/main" val="274413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DFA7-EEC3-42CE-ACED-F01FA5C675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5E925-A86E-4A14-9C91-C32FF11F80C3}"/>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4" name="Footer Placeholder 3">
            <a:extLst>
              <a:ext uri="{FF2B5EF4-FFF2-40B4-BE49-F238E27FC236}">
                <a16:creationId xmlns:a16="http://schemas.microsoft.com/office/drawing/2014/main" id="{EF02B26F-8730-483B-8AFE-0C811EF26F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CE99CC-B3FE-439D-BFF8-70E40724B317}"/>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3503001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50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9">
            <a:extLst>
              <a:ext uri="{FF2B5EF4-FFF2-40B4-BE49-F238E27FC236}">
                <a16:creationId xmlns:a16="http://schemas.microsoft.com/office/drawing/2014/main" id="{8656FFEB-BCC7-4461-9884-549B2E4FED46}"/>
              </a:ext>
            </a:extLst>
          </p:cNvPr>
          <p:cNvSpPr>
            <a:spLocks noGrp="1"/>
          </p:cNvSpPr>
          <p:nvPr>
            <p:ph type="body" sz="quarter" idx="15" hasCustomPrompt="1"/>
          </p:nvPr>
        </p:nvSpPr>
        <p:spPr>
          <a:xfrm>
            <a:off x="2099425" y="2249157"/>
            <a:ext cx="3600000" cy="3241675"/>
          </a:xfrm>
        </p:spPr>
        <p:txBody>
          <a:bodyPr/>
          <a:lstStyle>
            <a:lvl1pPr>
              <a:defRPr/>
            </a:lvl1pPr>
          </a:lstStyle>
          <a:p>
            <a:pPr lvl="0"/>
            <a:r>
              <a:rPr lang="en-US"/>
              <a:t>Click to add text. Place images to the right to best fit the space. </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Picture Placeholder 10">
            <a:extLst>
              <a:ext uri="{FF2B5EF4-FFF2-40B4-BE49-F238E27FC236}">
                <a16:creationId xmlns:a16="http://schemas.microsoft.com/office/drawing/2014/main" id="{4DB00D1D-D4E1-4096-AA5D-4E2A4FAD246A}"/>
              </a:ext>
            </a:extLst>
          </p:cNvPr>
          <p:cNvSpPr>
            <a:spLocks noGrp="1"/>
          </p:cNvSpPr>
          <p:nvPr>
            <p:ph type="pic" sz="quarter" idx="16" hasCustomPrompt="1"/>
          </p:nvPr>
        </p:nvSpPr>
        <p:spPr>
          <a:xfrm>
            <a:off x="659406" y="2249157"/>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Portrait image</a:t>
            </a:r>
          </a:p>
        </p:txBody>
      </p:sp>
      <p:sp>
        <p:nvSpPr>
          <p:cNvPr id="12" name="Text Placeholder 7">
            <a:extLst>
              <a:ext uri="{FF2B5EF4-FFF2-40B4-BE49-F238E27FC236}">
                <a16:creationId xmlns:a16="http://schemas.microsoft.com/office/drawing/2014/main" id="{E84F186C-C1FC-4394-A210-BEBC87F8F88E}"/>
              </a:ext>
            </a:extLst>
          </p:cNvPr>
          <p:cNvSpPr>
            <a:spLocks noGrp="1"/>
          </p:cNvSpPr>
          <p:nvPr>
            <p:ph type="body" sz="quarter" idx="17" hasCustomPrompt="1"/>
          </p:nvPr>
        </p:nvSpPr>
        <p:spPr>
          <a:xfrm>
            <a:off x="659406" y="3440993"/>
            <a:ext cx="1014829" cy="1080000"/>
          </a:xfrm>
          <a:noFill/>
        </p:spPr>
        <p:txBody>
          <a:bodyPr/>
          <a:lstStyle>
            <a:lvl1pPr>
              <a:lnSpc>
                <a:spcPct val="95000"/>
              </a:lnSpc>
              <a:spcBef>
                <a:spcPts val="0"/>
              </a:spcBef>
              <a:spcAft>
                <a:spcPts val="300"/>
              </a:spcAft>
              <a:defRPr sz="1000" b="1"/>
            </a:lvl1pPr>
            <a:lvl2pPr marL="0" indent="0">
              <a:lnSpc>
                <a:spcPct val="95000"/>
              </a:lnSpc>
              <a:spcBef>
                <a:spcPts val="0"/>
              </a:spcBef>
              <a:spcAft>
                <a:spcPts val="300"/>
              </a:spcAft>
              <a:buNone/>
              <a:defRPr sz="1000" b="0"/>
            </a:lvl2pPr>
            <a:lvl3pPr marL="0" indent="0">
              <a:lnSpc>
                <a:spcPct val="95000"/>
              </a:lnSpc>
              <a:spcBef>
                <a:spcPts val="0"/>
              </a:spcBef>
              <a:spcAft>
                <a:spcPts val="300"/>
              </a:spcAft>
              <a:buNone/>
              <a:defRPr sz="1000" b="0"/>
            </a:lvl3pPr>
            <a:lvl4pPr>
              <a:lnSpc>
                <a:spcPct val="95000"/>
              </a:lnSpc>
              <a:spcBef>
                <a:spcPts val="0"/>
              </a:spcBef>
              <a:spcAft>
                <a:spcPts val="300"/>
              </a:spcAft>
              <a:defRPr sz="1000" b="0"/>
            </a:lvl4pPr>
            <a:lvl5pPr>
              <a:lnSpc>
                <a:spcPct val="95000"/>
              </a:lnSpc>
              <a:spcBef>
                <a:spcPts val="0"/>
              </a:spcBef>
              <a:spcAft>
                <a:spcPts val="300"/>
              </a:spcAft>
              <a:defRPr sz="1000" b="0"/>
            </a:lvl5pPr>
            <a:lvl6pPr>
              <a:lnSpc>
                <a:spcPct val="95000"/>
              </a:lnSpc>
              <a:spcBef>
                <a:spcPts val="0"/>
              </a:spcBef>
              <a:spcAft>
                <a:spcPts val="300"/>
              </a:spcAft>
              <a:defRPr sz="1000" b="0"/>
            </a:lvl6pPr>
            <a:lvl7pPr>
              <a:lnSpc>
                <a:spcPct val="95000"/>
              </a:lnSpc>
              <a:spcBef>
                <a:spcPts val="0"/>
              </a:spcBef>
              <a:spcAft>
                <a:spcPts val="300"/>
              </a:spcAft>
              <a:defRPr sz="1000" b="0"/>
            </a:lvl7pPr>
            <a:lvl8pPr>
              <a:lnSpc>
                <a:spcPct val="95000"/>
              </a:lnSpc>
              <a:spcBef>
                <a:spcPts val="0"/>
              </a:spcBef>
              <a:spcAft>
                <a:spcPts val="300"/>
              </a:spcAft>
              <a:defRPr sz="1000" b="0"/>
            </a:lvl8pPr>
            <a:lvl9pPr>
              <a:lnSpc>
                <a:spcPct val="95000"/>
              </a:lnSpc>
              <a:spcBef>
                <a:spcPts val="0"/>
              </a:spcBef>
              <a:spcAft>
                <a:spcPts val="300"/>
              </a:spcAft>
              <a:defRPr sz="1000" b="0"/>
            </a:lvl9pPr>
          </a:lstStyle>
          <a:p>
            <a:pPr lvl="0"/>
            <a:r>
              <a:rPr lang="en-US"/>
              <a:t>Name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2949256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1728531"/>
            <a:ext cx="10799999" cy="414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03566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Large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073499"/>
            <a:ext cx="10799999" cy="3780000"/>
          </a:xfrm>
        </p:spPr>
        <p:txBody>
          <a:bodyPr/>
          <a:lstStyle>
            <a:lvl1pPr>
              <a:defRPr sz="2500"/>
            </a:lvl1pPr>
            <a:lvl2pPr marL="288000" indent="-288000">
              <a:defRPr sz="2500"/>
            </a:lvl2pPr>
            <a:lvl3pPr marL="576000" indent="-288000">
              <a:defRPr sz="2500"/>
            </a:lvl3pPr>
            <a:lvl4pPr>
              <a:defRPr sz="2500"/>
            </a:lvl4pPr>
            <a:lvl5pPr>
              <a:defRPr sz="2500"/>
            </a:lvl5pPr>
            <a:lvl6pPr>
              <a:defRPr sz="2500"/>
            </a:lvl6pPr>
            <a:lvl7pPr>
              <a:defRPr sz="2500"/>
            </a:lvl7pPr>
            <a:lvl8pPr>
              <a:defRPr sz="2500"/>
            </a:lvl8pPr>
            <a:lvl9pPr>
              <a:defRPr sz="2500"/>
            </a:lvl9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24341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a:t>EMEA Airports October 2021</a:t>
            </a:r>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8"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728531"/>
            <a:ext cx="4860000" cy="414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6A81F39A-83CE-45D3-BFB4-6E8255926D11}"/>
              </a:ext>
            </a:extLst>
          </p:cNvPr>
          <p:cNvSpPr>
            <a:spLocks noGrp="1"/>
          </p:cNvSpPr>
          <p:nvPr>
            <p:ph sz="quarter" idx="15" hasCustomPrompt="1"/>
          </p:nvPr>
        </p:nvSpPr>
        <p:spPr>
          <a:xfrm>
            <a:off x="6096000" y="1728531"/>
            <a:ext cx="4860000" cy="414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579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3" name="Date Placeholder 4"/>
          <p:cNvSpPr>
            <a:spLocks noGrp="1"/>
          </p:cNvSpPr>
          <p:nvPr>
            <p:ph type="dt" sz="half" idx="10"/>
          </p:nvPr>
        </p:nvSpPr>
        <p:spPr>
          <a:xfrm>
            <a:off x="8099814" y="6240274"/>
            <a:ext cx="2148894" cy="365125"/>
          </a:xfrm>
        </p:spPr>
        <p:txBody>
          <a:bodyPr/>
          <a:lstStyle/>
          <a:p>
            <a:endParaRPr lang="en-GB"/>
          </a:p>
        </p:txBody>
      </p:sp>
      <p:sp>
        <p:nvSpPr>
          <p:cNvPr id="14" name="Footer Placeholder 5"/>
          <p:cNvSpPr>
            <a:spLocks noGrp="1"/>
          </p:cNvSpPr>
          <p:nvPr>
            <p:ph type="ftr" sz="quarter" idx="11"/>
          </p:nvPr>
        </p:nvSpPr>
        <p:spPr>
          <a:xfrm>
            <a:off x="659425" y="6240274"/>
            <a:ext cx="6963639" cy="365125"/>
          </a:xfrm>
        </p:spPr>
        <p:txBody>
          <a:bodyPr/>
          <a:lstStyle/>
          <a:p>
            <a:r>
              <a:rPr lang="en-US"/>
              <a:t>EMEA Airports October 2021</a:t>
            </a:r>
            <a:endParaRPr lang="en-GB"/>
          </a:p>
        </p:txBody>
      </p:sp>
      <p:sp>
        <p:nvSpPr>
          <p:cNvPr id="15" name="Slide Number Placeholder 6"/>
          <p:cNvSpPr>
            <a:spLocks noGrp="1"/>
          </p:cNvSpPr>
          <p:nvPr>
            <p:ph type="sldNum" sz="quarter" idx="12"/>
          </p:nvPr>
        </p:nvSpPr>
        <p:spPr>
          <a:xfrm>
            <a:off x="10837815" y="6240274"/>
            <a:ext cx="765077" cy="365125"/>
          </a:xfrm>
        </p:spPr>
        <p:txBody>
          <a:bodyPr/>
          <a:lstStyle/>
          <a:p>
            <a:fld id="{F5AEA0E0-5CC6-4BD0-905C-A0021E419432}" type="slidenum">
              <a:rPr lang="en-GB" smtClean="0"/>
              <a:t>‹#›</a:t>
            </a:fld>
            <a:endParaRPr lang="en-GB"/>
          </a:p>
        </p:txBody>
      </p:sp>
      <p:sp>
        <p:nvSpPr>
          <p:cNvPr id="16"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17"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728531"/>
            <a:ext cx="4200443" cy="414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5969000" y="2018823"/>
            <a:ext cx="5617633" cy="3526843"/>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Laptop image</a:t>
            </a:r>
            <a:br>
              <a:rPr lang="en-AU"/>
            </a:br>
            <a:r>
              <a:rPr lang="en-AU"/>
              <a:t>To insert an image, select ‘Insert Picture’, or click on icon. Select ‘Picture Format &gt; Crop’ to edit size and position of picture.</a:t>
            </a:r>
          </a:p>
        </p:txBody>
      </p:sp>
      <p:pic>
        <p:nvPicPr>
          <p:cNvPr id="19" name="Picture 18">
            <a:extLst>
              <a:ext uri="{FF2B5EF4-FFF2-40B4-BE49-F238E27FC236}">
                <a16:creationId xmlns:a16="http://schemas.microsoft.com/office/drawing/2014/main" id="{B5BDC18B-227A-413A-9A1D-1B5D0E5D550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98193" y="924266"/>
            <a:ext cx="7890872" cy="5681133"/>
          </a:xfrm>
          <a:prstGeom prst="rect">
            <a:avLst/>
          </a:prstGeom>
        </p:spPr>
      </p:pic>
    </p:spTree>
    <p:extLst>
      <p:ext uri="{BB962C8B-B14F-4D97-AF65-F5344CB8AC3E}">
        <p14:creationId xmlns:p14="http://schemas.microsoft.com/office/powerpoint/2010/main" val="1022571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ight Hand Image">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BAB0DEB6-B353-4D44-9CE8-B699343D387B}"/>
              </a:ext>
            </a:extLst>
          </p:cNvPr>
          <p:cNvSpPr>
            <a:spLocks noGrp="1"/>
          </p:cNvSpPr>
          <p:nvPr>
            <p:ph type="pic" sz="quarter" idx="16" hasCustomPrompt="1"/>
          </p:nvPr>
        </p:nvSpPr>
        <p:spPr>
          <a:xfrm>
            <a:off x="6160168" y="611748"/>
            <a:ext cx="5924808" cy="5516336"/>
          </a:xfrm>
          <a:prstGeom prst="rect">
            <a:avLst/>
          </a:pr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3" name="Date Placeholder 4"/>
          <p:cNvSpPr>
            <a:spLocks noGrp="1"/>
          </p:cNvSpPr>
          <p:nvPr>
            <p:ph type="dt" sz="half" idx="10"/>
          </p:nvPr>
        </p:nvSpPr>
        <p:spPr>
          <a:xfrm>
            <a:off x="8099814" y="6240274"/>
            <a:ext cx="2148894" cy="365125"/>
          </a:xfrm>
        </p:spPr>
        <p:txBody>
          <a:bodyPr/>
          <a:lstStyle/>
          <a:p>
            <a:endParaRPr lang="en-GB"/>
          </a:p>
        </p:txBody>
      </p:sp>
      <p:sp>
        <p:nvSpPr>
          <p:cNvPr id="14" name="Footer Placeholder 5"/>
          <p:cNvSpPr>
            <a:spLocks noGrp="1"/>
          </p:cNvSpPr>
          <p:nvPr>
            <p:ph type="ftr" sz="quarter" idx="11"/>
          </p:nvPr>
        </p:nvSpPr>
        <p:spPr>
          <a:xfrm>
            <a:off x="659425" y="6240274"/>
            <a:ext cx="6963639" cy="365125"/>
          </a:xfrm>
        </p:spPr>
        <p:txBody>
          <a:bodyPr/>
          <a:lstStyle/>
          <a:p>
            <a:r>
              <a:rPr lang="en-US"/>
              <a:t>EMEA Airports October 2021</a:t>
            </a:r>
            <a:endParaRPr lang="en-GB"/>
          </a:p>
        </p:txBody>
      </p:sp>
      <p:sp>
        <p:nvSpPr>
          <p:cNvPr id="15" name="Slide Number Placeholder 6"/>
          <p:cNvSpPr>
            <a:spLocks noGrp="1"/>
          </p:cNvSpPr>
          <p:nvPr>
            <p:ph type="sldNum" sz="quarter" idx="12"/>
          </p:nvPr>
        </p:nvSpPr>
        <p:spPr>
          <a:xfrm>
            <a:off x="10837815" y="6240274"/>
            <a:ext cx="765077" cy="365125"/>
          </a:xfrm>
        </p:spPr>
        <p:txBody>
          <a:bodyPr/>
          <a:lstStyle/>
          <a:p>
            <a:fld id="{F5AEA0E0-5CC6-4BD0-905C-A0021E419432}" type="slidenum">
              <a:rPr lang="en-GB" smtClean="0"/>
              <a:t>‹#›</a:t>
            </a:fld>
            <a:endParaRPr lang="en-GB"/>
          </a:p>
        </p:txBody>
      </p:sp>
      <p:sp>
        <p:nvSpPr>
          <p:cNvPr id="16" name="Text Placeholder 7">
            <a:extLst>
              <a:ext uri="{FF2B5EF4-FFF2-40B4-BE49-F238E27FC236}">
                <a16:creationId xmlns:a16="http://schemas.microsoft.com/office/drawing/2014/main" id="{866EA769-6E71-4F71-A0C8-ABE6DAA50151}"/>
              </a:ext>
            </a:extLst>
          </p:cNvPr>
          <p:cNvSpPr>
            <a:spLocks noGrp="1"/>
          </p:cNvSpPr>
          <p:nvPr>
            <p:ph type="body" sz="quarter" idx="13" hasCustomPrompt="1"/>
          </p:nvPr>
        </p:nvSpPr>
        <p:spPr>
          <a:xfrm>
            <a:off x="659425" y="611748"/>
            <a:ext cx="5211986"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17" name="Content Placeholder 8">
            <a:extLst>
              <a:ext uri="{FF2B5EF4-FFF2-40B4-BE49-F238E27FC236}">
                <a16:creationId xmlns:a16="http://schemas.microsoft.com/office/drawing/2014/main" id="{B8284BC5-5718-47A9-BD65-632A1C671D39}"/>
              </a:ext>
            </a:extLst>
          </p:cNvPr>
          <p:cNvSpPr>
            <a:spLocks noGrp="1"/>
          </p:cNvSpPr>
          <p:nvPr>
            <p:ph sz="quarter" idx="14" hasCustomPrompt="1"/>
          </p:nvPr>
        </p:nvSpPr>
        <p:spPr>
          <a:xfrm>
            <a:off x="659424" y="1824784"/>
            <a:ext cx="5211987" cy="43033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184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placed Graphic -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2516748"/>
            <a:ext cx="4140000" cy="1080000"/>
          </a:xfrm>
          <a:noFill/>
        </p:spPr>
        <p:txBody>
          <a:bodyPr anchor="ctr" anchorCtr="0"/>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1" name="Graphic 10">
            <a:extLst>
              <a:ext uri="{FF2B5EF4-FFF2-40B4-BE49-F238E27FC236}">
                <a16:creationId xmlns:a16="http://schemas.microsoft.com/office/drawing/2014/main" id="{07618C8C-8475-4F05-9DA1-55D4FECD6CE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80202" y="39512"/>
            <a:ext cx="273600" cy="2736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BE07182-1FAD-0846-B382-02A0FB29D29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23064" y="888492"/>
            <a:ext cx="2307743" cy="4680493"/>
          </a:xfrm>
          <a:prstGeom prst="rect">
            <a:avLst/>
          </a:prstGeom>
          <a:effectLst>
            <a:outerShdw blurRad="203200" dist="215900" dir="2700000" algn="tl" rotWithShape="0">
              <a:prstClr val="black">
                <a:alpha val="50000"/>
              </a:prstClr>
            </a:outerShdw>
          </a:effectLst>
        </p:spPr>
      </p:pic>
      <p:sp>
        <p:nvSpPr>
          <p:cNvPr id="12"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7752850" y="1409701"/>
            <a:ext cx="2053884" cy="3611879"/>
          </a:xfrm>
          <a:prstGeom prst="rect">
            <a:avLst/>
          </a:prstGeom>
          <a:solidFill>
            <a:schemeClr val="bg2"/>
          </a:solidFill>
        </p:spPr>
        <p:txBody>
          <a:bodyPr wrap="square" lIns="360000" tIns="360000" rIns="360000" bIns="360000" anchor="ctr" anchorCtr="0">
            <a:noAutofit/>
          </a:bodyPr>
          <a:lstStyle>
            <a:lvl1pPr algn="ctr">
              <a:defRPr sz="1400"/>
            </a:lvl1pPr>
          </a:lstStyle>
          <a:p>
            <a:r>
              <a:rPr lang="en-AU"/>
              <a:t>Phone image</a:t>
            </a:r>
            <a:br>
              <a:rPr lang="en-AU"/>
            </a:br>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01258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placed Graphic - Sk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2516748"/>
            <a:ext cx="4140000" cy="1080000"/>
          </a:xfrm>
          <a:noFill/>
        </p:spPr>
        <p:txBody>
          <a:bodyPr anchor="ctr" anchorCtr="0"/>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9" name="Picture 8" descr="A screenshot of a cell phone&#10;&#10;Description automatically generated">
            <a:extLst>
              <a:ext uri="{FF2B5EF4-FFF2-40B4-BE49-F238E27FC236}">
                <a16:creationId xmlns:a16="http://schemas.microsoft.com/office/drawing/2014/main" id="{9BE07182-1FAD-0846-B382-02A0FB29D29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23064" y="888492"/>
            <a:ext cx="2307743" cy="4680493"/>
          </a:xfrm>
          <a:prstGeom prst="rect">
            <a:avLst/>
          </a:prstGeom>
          <a:effectLst>
            <a:outerShdw blurRad="203200" dist="215900" dir="2700000" algn="tl" rotWithShape="0">
              <a:prstClr val="black">
                <a:alpha val="50000"/>
              </a:prstClr>
            </a:outerShdw>
          </a:effectLst>
        </p:spPr>
      </p:pic>
      <p:sp>
        <p:nvSpPr>
          <p:cNvPr id="12"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7752850" y="1409701"/>
            <a:ext cx="2053884" cy="3611879"/>
          </a:xfrm>
          <a:prstGeom prst="rect">
            <a:avLst/>
          </a:prstGeom>
          <a:solidFill>
            <a:schemeClr val="bg2"/>
          </a:solidFill>
        </p:spPr>
        <p:txBody>
          <a:bodyPr wrap="square" lIns="360000" tIns="360000" rIns="360000" bIns="360000" anchor="ctr" anchorCtr="0">
            <a:noAutofit/>
          </a:bodyPr>
          <a:lstStyle>
            <a:lvl1pPr algn="ctr">
              <a:defRPr sz="1400"/>
            </a:lvl1pPr>
          </a:lstStyle>
          <a:p>
            <a:r>
              <a:rPr lang="en-AU"/>
              <a:t>Phone image</a:t>
            </a:r>
            <a:br>
              <a:rPr lang="en-AU"/>
            </a:br>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14759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placed Graphic - Deser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471D626-F479-4954-BF22-54546089BFAF}"/>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2516748"/>
            <a:ext cx="4140000" cy="1080000"/>
          </a:xfrm>
          <a:noFill/>
        </p:spPr>
        <p:txBody>
          <a:bodyPr anchor="ctr" anchorCtr="0"/>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0" name="Picture 9" descr="A screenshot of a cell phone&#10;&#10;Description automatically generated">
            <a:extLst>
              <a:ext uri="{FF2B5EF4-FFF2-40B4-BE49-F238E27FC236}">
                <a16:creationId xmlns:a16="http://schemas.microsoft.com/office/drawing/2014/main" id="{9BE07182-1FAD-0846-B382-02A0FB29D29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23064" y="888492"/>
            <a:ext cx="2307743" cy="4680493"/>
          </a:xfrm>
          <a:prstGeom prst="rect">
            <a:avLst/>
          </a:prstGeom>
          <a:effectLst>
            <a:outerShdw blurRad="203200" dist="215900" dir="2700000" algn="tl" rotWithShape="0">
              <a:prstClr val="black">
                <a:alpha val="50000"/>
              </a:prstClr>
            </a:outerShdw>
          </a:effectLst>
        </p:spPr>
      </p:pic>
      <p:sp>
        <p:nvSpPr>
          <p:cNvPr id="12" name="Picture Placeholder 10">
            <a:extLst>
              <a:ext uri="{FF2B5EF4-FFF2-40B4-BE49-F238E27FC236}">
                <a16:creationId xmlns:a16="http://schemas.microsoft.com/office/drawing/2014/main" id="{7F0BCC96-5A43-472F-B1F0-3E6614DA833A}"/>
              </a:ext>
            </a:extLst>
          </p:cNvPr>
          <p:cNvSpPr>
            <a:spLocks noGrp="1"/>
          </p:cNvSpPr>
          <p:nvPr>
            <p:ph type="pic" sz="quarter" idx="16" hasCustomPrompt="1"/>
          </p:nvPr>
        </p:nvSpPr>
        <p:spPr>
          <a:xfrm>
            <a:off x="7752850" y="1409701"/>
            <a:ext cx="2053884" cy="3611879"/>
          </a:xfrm>
          <a:prstGeom prst="rect">
            <a:avLst/>
          </a:prstGeom>
          <a:solidFill>
            <a:schemeClr val="bg2"/>
          </a:solidFill>
        </p:spPr>
        <p:txBody>
          <a:bodyPr wrap="square" lIns="360000" tIns="360000" rIns="360000" bIns="360000" anchor="ctr" anchorCtr="0">
            <a:noAutofit/>
          </a:bodyPr>
          <a:lstStyle>
            <a:lvl1pPr algn="ctr">
              <a:defRPr sz="1400"/>
            </a:lvl1pPr>
          </a:lstStyle>
          <a:p>
            <a:r>
              <a:rPr lang="en-AU"/>
              <a:t>Phone image</a:t>
            </a:r>
            <a:br>
              <a:rPr lang="en-AU"/>
            </a:br>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33104632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Ic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2220816" y="2872844"/>
            <a:ext cx="2340000" cy="672969"/>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4" name="Picture Placeholder 16">
            <a:extLst>
              <a:ext uri="{FF2B5EF4-FFF2-40B4-BE49-F238E27FC236}">
                <a16:creationId xmlns:a16="http://schemas.microsoft.com/office/drawing/2014/main" id="{7B7AED5C-C546-4E04-B91B-0E7A2BAE3A99}"/>
              </a:ext>
            </a:extLst>
          </p:cNvPr>
          <p:cNvSpPr>
            <a:spLocks noGrp="1"/>
          </p:cNvSpPr>
          <p:nvPr>
            <p:ph type="pic" sz="quarter" idx="14" hasCustomPrompt="1"/>
          </p:nvPr>
        </p:nvSpPr>
        <p:spPr>
          <a:xfrm>
            <a:off x="222081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6" name="Text Placeholder 9">
            <a:extLst>
              <a:ext uri="{FF2B5EF4-FFF2-40B4-BE49-F238E27FC236}">
                <a16:creationId xmlns:a16="http://schemas.microsoft.com/office/drawing/2014/main" id="{08210EBA-B0B3-4D20-A3BA-6A3FCDDD5B23}"/>
              </a:ext>
            </a:extLst>
          </p:cNvPr>
          <p:cNvSpPr>
            <a:spLocks noGrp="1"/>
          </p:cNvSpPr>
          <p:nvPr>
            <p:ph type="body" sz="quarter" idx="18" hasCustomPrompt="1"/>
          </p:nvPr>
        </p:nvSpPr>
        <p:spPr>
          <a:xfrm>
            <a:off x="4836000" y="2872844"/>
            <a:ext cx="2340000" cy="672969"/>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vl6pPr algn="l">
              <a:defRPr/>
            </a:lvl6pPr>
            <a:lvl7pPr algn="l">
              <a:defRPr/>
            </a:lvl7pPr>
            <a:lvl8pPr algn="l">
              <a:defRPr/>
            </a:lvl8pPr>
            <a:lvl9pPr algn="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7" name="Picture Placeholder 16">
            <a:extLst>
              <a:ext uri="{FF2B5EF4-FFF2-40B4-BE49-F238E27FC236}">
                <a16:creationId xmlns:a16="http://schemas.microsoft.com/office/drawing/2014/main" id="{7B7AED5C-C546-4E04-B91B-0E7A2BAE3A99}"/>
              </a:ext>
            </a:extLst>
          </p:cNvPr>
          <p:cNvSpPr>
            <a:spLocks noGrp="1"/>
          </p:cNvSpPr>
          <p:nvPr>
            <p:ph type="pic" sz="quarter" idx="19" hasCustomPrompt="1"/>
          </p:nvPr>
        </p:nvSpPr>
        <p:spPr>
          <a:xfrm>
            <a:off x="4836000"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8" name="Text Placeholder 9">
            <a:extLst>
              <a:ext uri="{FF2B5EF4-FFF2-40B4-BE49-F238E27FC236}">
                <a16:creationId xmlns:a16="http://schemas.microsoft.com/office/drawing/2014/main" id="{08210EBA-B0B3-4D20-A3BA-6A3FCDDD5B23}"/>
              </a:ext>
            </a:extLst>
          </p:cNvPr>
          <p:cNvSpPr>
            <a:spLocks noGrp="1"/>
          </p:cNvSpPr>
          <p:nvPr>
            <p:ph type="body" sz="quarter" idx="20" hasCustomPrompt="1"/>
          </p:nvPr>
        </p:nvSpPr>
        <p:spPr>
          <a:xfrm>
            <a:off x="7451184" y="2872844"/>
            <a:ext cx="2340000" cy="672969"/>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vl6pPr algn="l">
              <a:defRPr/>
            </a:lvl6pPr>
            <a:lvl7pPr algn="l">
              <a:defRPr/>
            </a:lvl7pPr>
            <a:lvl8pPr algn="l">
              <a:defRPr/>
            </a:lvl8pPr>
            <a:lvl9pPr algn="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9" name="Picture Placeholder 16">
            <a:extLst>
              <a:ext uri="{FF2B5EF4-FFF2-40B4-BE49-F238E27FC236}">
                <a16:creationId xmlns:a16="http://schemas.microsoft.com/office/drawing/2014/main" id="{7B7AED5C-C546-4E04-B91B-0E7A2BAE3A99}"/>
              </a:ext>
            </a:extLst>
          </p:cNvPr>
          <p:cNvSpPr>
            <a:spLocks noGrp="1"/>
          </p:cNvSpPr>
          <p:nvPr>
            <p:ph type="pic" sz="quarter" idx="21" hasCustomPrompt="1"/>
          </p:nvPr>
        </p:nvSpPr>
        <p:spPr>
          <a:xfrm>
            <a:off x="7451184"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13" name="Text Placeholder 7">
            <a:extLst>
              <a:ext uri="{FF2B5EF4-FFF2-40B4-BE49-F238E27FC236}">
                <a16:creationId xmlns:a16="http://schemas.microsoft.com/office/drawing/2014/main" id="{5F07E12D-45C9-4F10-B33B-BB08353709EE}"/>
              </a:ext>
            </a:extLst>
          </p:cNvPr>
          <p:cNvSpPr>
            <a:spLocks noGrp="1"/>
          </p:cNvSpPr>
          <p:nvPr>
            <p:ph type="body" sz="quarter" idx="13" hasCustomPrompt="1"/>
          </p:nvPr>
        </p:nvSpPr>
        <p:spPr>
          <a:xfrm>
            <a:off x="659425" y="611748"/>
            <a:ext cx="10800000" cy="1080000"/>
          </a:xfrm>
          <a:noFill/>
        </p:spPr>
        <p:txBody>
          <a:bodyPr/>
          <a:lstStyle>
            <a:lvl1pPr algn="ctr">
              <a:lnSpc>
                <a:spcPct val="95000"/>
              </a:lnSpc>
              <a:spcBef>
                <a:spcPts val="0"/>
              </a:spcBef>
              <a:spcAft>
                <a:spcPts val="0"/>
              </a:spcAft>
              <a:defRPr sz="3400"/>
            </a:lvl1pPr>
            <a:lvl2pPr marL="0" indent="0" algn="ctr">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1220918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BDFD1-9D31-4F6D-BC1E-E2CB0D8AC4C0}"/>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3" name="Footer Placeholder 2">
            <a:extLst>
              <a:ext uri="{FF2B5EF4-FFF2-40B4-BE49-F238E27FC236}">
                <a16:creationId xmlns:a16="http://schemas.microsoft.com/office/drawing/2014/main" id="{C72BA811-E0F8-4DEE-82BE-DC5986030A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3499E6-3C7F-4E9C-8F70-8EE0B77ABDB8}"/>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2818634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ve Ic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23"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897169"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5" name="Text Placeholder 9">
            <a:extLst>
              <a:ext uri="{FF2B5EF4-FFF2-40B4-BE49-F238E27FC236}">
                <a16:creationId xmlns:a16="http://schemas.microsoft.com/office/drawing/2014/main" id="{08210EBA-B0B3-4D20-A3BA-6A3FCDDD5B23}"/>
              </a:ext>
            </a:extLst>
          </p:cNvPr>
          <p:cNvSpPr>
            <a:spLocks noGrp="1"/>
          </p:cNvSpPr>
          <p:nvPr>
            <p:ph type="body" sz="quarter" idx="19" hasCustomPrompt="1"/>
          </p:nvPr>
        </p:nvSpPr>
        <p:spPr>
          <a:xfrm>
            <a:off x="2983113"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33" name="Text Placeholder 9">
            <a:extLst>
              <a:ext uri="{FF2B5EF4-FFF2-40B4-BE49-F238E27FC236}">
                <a16:creationId xmlns:a16="http://schemas.microsoft.com/office/drawing/2014/main" id="{08210EBA-B0B3-4D20-A3BA-6A3FCDDD5B23}"/>
              </a:ext>
            </a:extLst>
          </p:cNvPr>
          <p:cNvSpPr>
            <a:spLocks noGrp="1"/>
          </p:cNvSpPr>
          <p:nvPr>
            <p:ph type="body" sz="quarter" idx="21" hasCustomPrompt="1"/>
          </p:nvPr>
        </p:nvSpPr>
        <p:spPr>
          <a:xfrm>
            <a:off x="5095377"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35" name="Text Placeholder 9">
            <a:extLst>
              <a:ext uri="{FF2B5EF4-FFF2-40B4-BE49-F238E27FC236}">
                <a16:creationId xmlns:a16="http://schemas.microsoft.com/office/drawing/2014/main" id="{08210EBA-B0B3-4D20-A3BA-6A3FCDDD5B23}"/>
              </a:ext>
            </a:extLst>
          </p:cNvPr>
          <p:cNvSpPr>
            <a:spLocks noGrp="1"/>
          </p:cNvSpPr>
          <p:nvPr>
            <p:ph type="body" sz="quarter" idx="23" hasCustomPrompt="1"/>
          </p:nvPr>
        </p:nvSpPr>
        <p:spPr>
          <a:xfrm>
            <a:off x="7207641"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37" name="Text Placeholder 9">
            <a:extLst>
              <a:ext uri="{FF2B5EF4-FFF2-40B4-BE49-F238E27FC236}">
                <a16:creationId xmlns:a16="http://schemas.microsoft.com/office/drawing/2014/main" id="{08210EBA-B0B3-4D20-A3BA-6A3FCDDD5B23}"/>
              </a:ext>
            </a:extLst>
          </p:cNvPr>
          <p:cNvSpPr>
            <a:spLocks noGrp="1"/>
          </p:cNvSpPr>
          <p:nvPr>
            <p:ph type="body" sz="quarter" idx="25" hasCustomPrompt="1"/>
          </p:nvPr>
        </p:nvSpPr>
        <p:spPr>
          <a:xfrm>
            <a:off x="9319905" y="2872844"/>
            <a:ext cx="180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8" name="Picture Placeholder 16">
            <a:extLst>
              <a:ext uri="{FF2B5EF4-FFF2-40B4-BE49-F238E27FC236}">
                <a16:creationId xmlns:a16="http://schemas.microsoft.com/office/drawing/2014/main" id="{9C2A2ECA-A1F3-4176-B4E9-2110CBFE8803}"/>
              </a:ext>
            </a:extLst>
          </p:cNvPr>
          <p:cNvSpPr>
            <a:spLocks noGrp="1"/>
          </p:cNvSpPr>
          <p:nvPr>
            <p:ph type="pic" sz="quarter" idx="14" hasCustomPrompt="1"/>
          </p:nvPr>
        </p:nvSpPr>
        <p:spPr>
          <a:xfrm>
            <a:off x="897169"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19" name="Picture Placeholder 16">
            <a:extLst>
              <a:ext uri="{FF2B5EF4-FFF2-40B4-BE49-F238E27FC236}">
                <a16:creationId xmlns:a16="http://schemas.microsoft.com/office/drawing/2014/main" id="{65632A0D-FBF8-4518-92AE-199730A9705D}"/>
              </a:ext>
            </a:extLst>
          </p:cNvPr>
          <p:cNvSpPr>
            <a:spLocks noGrp="1"/>
          </p:cNvSpPr>
          <p:nvPr>
            <p:ph type="pic" sz="quarter" idx="26" hasCustomPrompt="1"/>
          </p:nvPr>
        </p:nvSpPr>
        <p:spPr>
          <a:xfrm>
            <a:off x="300285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0" name="Picture Placeholder 16">
            <a:extLst>
              <a:ext uri="{FF2B5EF4-FFF2-40B4-BE49-F238E27FC236}">
                <a16:creationId xmlns:a16="http://schemas.microsoft.com/office/drawing/2014/main" id="{B8221C8E-21DD-4986-8F00-1A65F66A0795}"/>
              </a:ext>
            </a:extLst>
          </p:cNvPr>
          <p:cNvSpPr>
            <a:spLocks noGrp="1"/>
          </p:cNvSpPr>
          <p:nvPr>
            <p:ph type="pic" sz="quarter" idx="27" hasCustomPrompt="1"/>
          </p:nvPr>
        </p:nvSpPr>
        <p:spPr>
          <a:xfrm>
            <a:off x="5108537"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1" name="Picture Placeholder 16">
            <a:extLst>
              <a:ext uri="{FF2B5EF4-FFF2-40B4-BE49-F238E27FC236}">
                <a16:creationId xmlns:a16="http://schemas.microsoft.com/office/drawing/2014/main" id="{9FFE4BE4-6F53-4D5D-99C8-266716F5AF77}"/>
              </a:ext>
            </a:extLst>
          </p:cNvPr>
          <p:cNvSpPr>
            <a:spLocks noGrp="1"/>
          </p:cNvSpPr>
          <p:nvPr>
            <p:ph type="pic" sz="quarter" idx="28" hasCustomPrompt="1"/>
          </p:nvPr>
        </p:nvSpPr>
        <p:spPr>
          <a:xfrm>
            <a:off x="7214221"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2" name="Picture Placeholder 16">
            <a:extLst>
              <a:ext uri="{FF2B5EF4-FFF2-40B4-BE49-F238E27FC236}">
                <a16:creationId xmlns:a16="http://schemas.microsoft.com/office/drawing/2014/main" id="{ADDF234F-6827-4381-90D2-C045E237C4C6}"/>
              </a:ext>
            </a:extLst>
          </p:cNvPr>
          <p:cNvSpPr>
            <a:spLocks noGrp="1"/>
          </p:cNvSpPr>
          <p:nvPr>
            <p:ph type="pic" sz="quarter" idx="29" hasCustomPrompt="1"/>
          </p:nvPr>
        </p:nvSpPr>
        <p:spPr>
          <a:xfrm>
            <a:off x="9319905"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6" name="Text Placeholder 7">
            <a:extLst>
              <a:ext uri="{FF2B5EF4-FFF2-40B4-BE49-F238E27FC236}">
                <a16:creationId xmlns:a16="http://schemas.microsoft.com/office/drawing/2014/main" id="{5017659F-37C2-489A-990A-70FB1CB919C1}"/>
              </a:ext>
            </a:extLst>
          </p:cNvPr>
          <p:cNvSpPr>
            <a:spLocks noGrp="1"/>
          </p:cNvSpPr>
          <p:nvPr>
            <p:ph type="body" sz="quarter" idx="13" hasCustomPrompt="1"/>
          </p:nvPr>
        </p:nvSpPr>
        <p:spPr>
          <a:xfrm>
            <a:off x="659425" y="611748"/>
            <a:ext cx="10800000" cy="1080000"/>
          </a:xfrm>
          <a:noFill/>
        </p:spPr>
        <p:txBody>
          <a:bodyPr/>
          <a:lstStyle>
            <a:lvl1pPr algn="ctr">
              <a:lnSpc>
                <a:spcPct val="95000"/>
              </a:lnSpc>
              <a:spcBef>
                <a:spcPts val="0"/>
              </a:spcBef>
              <a:spcAft>
                <a:spcPts val="0"/>
              </a:spcAft>
              <a:defRPr sz="3400"/>
            </a:lvl1pPr>
            <a:lvl2pPr marL="0" indent="0" algn="ctr">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2504278966"/>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lumn Ic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9">
            <a:extLst>
              <a:ext uri="{FF2B5EF4-FFF2-40B4-BE49-F238E27FC236}">
                <a16:creationId xmlns:a16="http://schemas.microsoft.com/office/drawing/2014/main" id="{A6C443A8-4B3C-40DB-A6FC-6D7844FBE8FE}"/>
              </a:ext>
            </a:extLst>
          </p:cNvPr>
          <p:cNvSpPr>
            <a:spLocks noGrp="1"/>
          </p:cNvSpPr>
          <p:nvPr>
            <p:ph type="body" sz="quarter" idx="24" hasCustomPrompt="1"/>
          </p:nvPr>
        </p:nvSpPr>
        <p:spPr>
          <a:xfrm>
            <a:off x="897169"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6" name="Text Placeholder 9">
            <a:extLst>
              <a:ext uri="{FF2B5EF4-FFF2-40B4-BE49-F238E27FC236}">
                <a16:creationId xmlns:a16="http://schemas.microsoft.com/office/drawing/2014/main" id="{2C0C0770-D4C4-4A01-8345-4C6996A156EC}"/>
              </a:ext>
            </a:extLst>
          </p:cNvPr>
          <p:cNvSpPr>
            <a:spLocks noGrp="1"/>
          </p:cNvSpPr>
          <p:nvPr>
            <p:ph type="body" sz="quarter" idx="25" hasCustomPrompt="1"/>
          </p:nvPr>
        </p:nvSpPr>
        <p:spPr>
          <a:xfrm>
            <a:off x="3583056"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7" name="Text Placeholder 9">
            <a:extLst>
              <a:ext uri="{FF2B5EF4-FFF2-40B4-BE49-F238E27FC236}">
                <a16:creationId xmlns:a16="http://schemas.microsoft.com/office/drawing/2014/main" id="{F032E565-8F54-49C2-BD45-AAE66B4A8D50}"/>
              </a:ext>
            </a:extLst>
          </p:cNvPr>
          <p:cNvSpPr>
            <a:spLocks noGrp="1"/>
          </p:cNvSpPr>
          <p:nvPr>
            <p:ph type="body" sz="quarter" idx="26" hasCustomPrompt="1"/>
          </p:nvPr>
        </p:nvSpPr>
        <p:spPr>
          <a:xfrm>
            <a:off x="6268943"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8" name="Text Placeholder 9">
            <a:extLst>
              <a:ext uri="{FF2B5EF4-FFF2-40B4-BE49-F238E27FC236}">
                <a16:creationId xmlns:a16="http://schemas.microsoft.com/office/drawing/2014/main" id="{2B6A055C-FF57-40B6-9655-7AC8B7F2E1CE}"/>
              </a:ext>
            </a:extLst>
          </p:cNvPr>
          <p:cNvSpPr>
            <a:spLocks noGrp="1"/>
          </p:cNvSpPr>
          <p:nvPr>
            <p:ph type="body" sz="quarter" idx="27" hasCustomPrompt="1"/>
          </p:nvPr>
        </p:nvSpPr>
        <p:spPr>
          <a:xfrm>
            <a:off x="8954831" y="2872844"/>
            <a:ext cx="2340000" cy="2880000"/>
          </a:xfrm>
          <a:noFill/>
        </p:spPr>
        <p:txBody>
          <a:bodyPr lIns="0" tIns="0" rIns="0" bIns="0"/>
          <a:lstStyle>
            <a:lvl1pPr algn="l">
              <a:spcBef>
                <a:spcPts val="0"/>
              </a:spcBef>
              <a:spcAft>
                <a:spcPts val="800"/>
              </a:spcAft>
              <a:defRPr b="1" cap="all" baseline="0"/>
            </a:lvl1pPr>
            <a:lvl2pPr algn="l">
              <a:lnSpc>
                <a:spcPct val="120000"/>
              </a:lnSpc>
              <a:spcBef>
                <a:spcPts val="0"/>
              </a:spcBef>
              <a:spcAft>
                <a:spcPts val="600"/>
              </a:spcAft>
              <a:defRPr/>
            </a:lvl2pPr>
            <a:lvl3pPr algn="l">
              <a:lnSpc>
                <a:spcPct val="120000"/>
              </a:lnSpc>
              <a:spcBef>
                <a:spcPts val="0"/>
              </a:spcBef>
              <a:spcAft>
                <a:spcPts val="600"/>
              </a:spcAft>
              <a:defRPr/>
            </a:lvl3pPr>
            <a:lvl4pPr algn="l">
              <a:lnSpc>
                <a:spcPct val="120000"/>
              </a:lnSpc>
              <a:spcBef>
                <a:spcPts val="0"/>
              </a:spcBef>
              <a:spcAft>
                <a:spcPts val="600"/>
              </a:spcAft>
              <a:defRPr/>
            </a:lvl4pPr>
            <a:lvl5pPr algn="l">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19" name="Picture Placeholder 16">
            <a:extLst>
              <a:ext uri="{FF2B5EF4-FFF2-40B4-BE49-F238E27FC236}">
                <a16:creationId xmlns:a16="http://schemas.microsoft.com/office/drawing/2014/main" id="{2674675C-AC99-47B5-8B1B-1655B0001538}"/>
              </a:ext>
            </a:extLst>
          </p:cNvPr>
          <p:cNvSpPr>
            <a:spLocks noGrp="1"/>
          </p:cNvSpPr>
          <p:nvPr>
            <p:ph type="pic" sz="quarter" idx="28" hasCustomPrompt="1"/>
          </p:nvPr>
        </p:nvSpPr>
        <p:spPr>
          <a:xfrm>
            <a:off x="897169"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0" name="Picture Placeholder 16">
            <a:extLst>
              <a:ext uri="{FF2B5EF4-FFF2-40B4-BE49-F238E27FC236}">
                <a16:creationId xmlns:a16="http://schemas.microsoft.com/office/drawing/2014/main" id="{0E42DB7E-DF5C-4792-9A71-832797B70A2D}"/>
              </a:ext>
            </a:extLst>
          </p:cNvPr>
          <p:cNvSpPr>
            <a:spLocks noGrp="1"/>
          </p:cNvSpPr>
          <p:nvPr>
            <p:ph type="pic" sz="quarter" idx="29" hasCustomPrompt="1"/>
          </p:nvPr>
        </p:nvSpPr>
        <p:spPr>
          <a:xfrm>
            <a:off x="358305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1" name="Picture Placeholder 16">
            <a:extLst>
              <a:ext uri="{FF2B5EF4-FFF2-40B4-BE49-F238E27FC236}">
                <a16:creationId xmlns:a16="http://schemas.microsoft.com/office/drawing/2014/main" id="{C0615A70-EF48-4CF6-88EB-DCA44BF45E63}"/>
              </a:ext>
            </a:extLst>
          </p:cNvPr>
          <p:cNvSpPr>
            <a:spLocks noGrp="1"/>
          </p:cNvSpPr>
          <p:nvPr>
            <p:ph type="pic" sz="quarter" idx="30" hasCustomPrompt="1"/>
          </p:nvPr>
        </p:nvSpPr>
        <p:spPr>
          <a:xfrm>
            <a:off x="626894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2" name="Picture Placeholder 16">
            <a:extLst>
              <a:ext uri="{FF2B5EF4-FFF2-40B4-BE49-F238E27FC236}">
                <a16:creationId xmlns:a16="http://schemas.microsoft.com/office/drawing/2014/main" id="{EC66ED1F-8B05-43C3-8CA0-0149B82AFF87}"/>
              </a:ext>
            </a:extLst>
          </p:cNvPr>
          <p:cNvSpPr>
            <a:spLocks noGrp="1"/>
          </p:cNvSpPr>
          <p:nvPr>
            <p:ph type="pic" sz="quarter" idx="31" hasCustomPrompt="1"/>
          </p:nvPr>
        </p:nvSpPr>
        <p:spPr>
          <a:xfrm>
            <a:off x="8954831"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3" name="Text Placeholder 7">
            <a:extLst>
              <a:ext uri="{FF2B5EF4-FFF2-40B4-BE49-F238E27FC236}">
                <a16:creationId xmlns:a16="http://schemas.microsoft.com/office/drawing/2014/main" id="{4F819E9D-297D-4980-89DF-6C6A17DEC8EC}"/>
              </a:ext>
            </a:extLst>
          </p:cNvPr>
          <p:cNvSpPr>
            <a:spLocks noGrp="1"/>
          </p:cNvSpPr>
          <p:nvPr>
            <p:ph type="body" sz="quarter" idx="13" hasCustomPrompt="1"/>
          </p:nvPr>
        </p:nvSpPr>
        <p:spPr>
          <a:xfrm>
            <a:off x="659425" y="611748"/>
            <a:ext cx="10800000" cy="1080000"/>
          </a:xfrm>
          <a:noFill/>
        </p:spPr>
        <p:txBody>
          <a:bodyPr/>
          <a:lstStyle>
            <a:lvl1pPr algn="ctr">
              <a:lnSpc>
                <a:spcPct val="95000"/>
              </a:lnSpc>
              <a:spcBef>
                <a:spcPts val="0"/>
              </a:spcBef>
              <a:spcAft>
                <a:spcPts val="0"/>
              </a:spcAft>
              <a:defRPr sz="3400"/>
            </a:lvl1pPr>
            <a:lvl2pPr marL="0" indent="0" algn="ctr">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1560314162"/>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9">
            <a:extLst>
              <a:ext uri="{FF2B5EF4-FFF2-40B4-BE49-F238E27FC236}">
                <a16:creationId xmlns:a16="http://schemas.microsoft.com/office/drawing/2014/main" id="{F3182B62-E658-4280-9E0E-A67FAD675D90}"/>
              </a:ext>
            </a:extLst>
          </p:cNvPr>
          <p:cNvSpPr>
            <a:spLocks noGrp="1"/>
          </p:cNvSpPr>
          <p:nvPr>
            <p:ph type="body" sz="quarter" idx="15" hasCustomPrompt="1"/>
          </p:nvPr>
        </p:nvSpPr>
        <p:spPr>
          <a:xfrm>
            <a:off x="659423" y="2920623"/>
            <a:ext cx="2520000" cy="2880000"/>
          </a:xfrm>
          <a:solidFill>
            <a:schemeClr val="accent1">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9">
            <a:extLst>
              <a:ext uri="{FF2B5EF4-FFF2-40B4-BE49-F238E27FC236}">
                <a16:creationId xmlns:a16="http://schemas.microsoft.com/office/drawing/2014/main" id="{F4E086DF-48C7-442E-A3C7-6EF6C63E74B4}"/>
              </a:ext>
            </a:extLst>
          </p:cNvPr>
          <p:cNvSpPr>
            <a:spLocks noGrp="1"/>
          </p:cNvSpPr>
          <p:nvPr>
            <p:ph type="body" sz="quarter" idx="16" hasCustomPrompt="1"/>
          </p:nvPr>
        </p:nvSpPr>
        <p:spPr>
          <a:xfrm>
            <a:off x="3442134" y="2920623"/>
            <a:ext cx="2520000" cy="2880000"/>
          </a:xfrm>
          <a:solidFill>
            <a:schemeClr val="accent2">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6224845" y="2920623"/>
            <a:ext cx="2520000" cy="2880000"/>
          </a:xfrm>
          <a:solidFill>
            <a:schemeClr val="accent3">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3C41DF31-7D7A-4439-BC4B-F5B1E703E077}"/>
              </a:ext>
            </a:extLst>
          </p:cNvPr>
          <p:cNvSpPr>
            <a:spLocks noGrp="1"/>
          </p:cNvSpPr>
          <p:nvPr>
            <p:ph type="body" sz="quarter" idx="18" hasCustomPrompt="1"/>
          </p:nvPr>
        </p:nvSpPr>
        <p:spPr>
          <a:xfrm>
            <a:off x="9007556" y="2920623"/>
            <a:ext cx="2520000" cy="2880000"/>
          </a:xfrm>
          <a:solidFill>
            <a:schemeClr val="accent5">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82DB8E5B-F0DC-45B7-B721-084CBA989392}"/>
              </a:ext>
            </a:extLst>
          </p:cNvPr>
          <p:cNvCxnSpPr>
            <a:cxnSpLocks/>
          </p:cNvCxnSpPr>
          <p:nvPr userDrawn="1"/>
        </p:nvCxnSpPr>
        <p:spPr>
          <a:xfrm>
            <a:off x="9007556"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icture Placeholder 16">
            <a:extLst>
              <a:ext uri="{FF2B5EF4-FFF2-40B4-BE49-F238E27FC236}">
                <a16:creationId xmlns:a16="http://schemas.microsoft.com/office/drawing/2014/main" id="{1ADB60CF-9C7F-4627-89FE-495A5F1B5617}"/>
              </a:ext>
            </a:extLst>
          </p:cNvPr>
          <p:cNvSpPr>
            <a:spLocks noGrp="1"/>
          </p:cNvSpPr>
          <p:nvPr>
            <p:ph type="pic" sz="quarter" idx="28" hasCustomPrompt="1"/>
          </p:nvPr>
        </p:nvSpPr>
        <p:spPr>
          <a:xfrm>
            <a:off x="65942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3" name="Picture Placeholder 16">
            <a:extLst>
              <a:ext uri="{FF2B5EF4-FFF2-40B4-BE49-F238E27FC236}">
                <a16:creationId xmlns:a16="http://schemas.microsoft.com/office/drawing/2014/main" id="{91E53CF8-30E7-4D79-B116-0CBE98A79A12}"/>
              </a:ext>
            </a:extLst>
          </p:cNvPr>
          <p:cNvSpPr>
            <a:spLocks noGrp="1"/>
          </p:cNvSpPr>
          <p:nvPr>
            <p:ph type="pic" sz="quarter" idx="29" hasCustomPrompt="1"/>
          </p:nvPr>
        </p:nvSpPr>
        <p:spPr>
          <a:xfrm>
            <a:off x="3442134"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4" name="Picture Placeholder 16">
            <a:extLst>
              <a:ext uri="{FF2B5EF4-FFF2-40B4-BE49-F238E27FC236}">
                <a16:creationId xmlns:a16="http://schemas.microsoft.com/office/drawing/2014/main" id="{D0B5E27C-93B4-4879-89F4-1C49CDE28072}"/>
              </a:ext>
            </a:extLst>
          </p:cNvPr>
          <p:cNvSpPr>
            <a:spLocks noGrp="1"/>
          </p:cNvSpPr>
          <p:nvPr>
            <p:ph type="pic" sz="quarter" idx="30" hasCustomPrompt="1"/>
          </p:nvPr>
        </p:nvSpPr>
        <p:spPr>
          <a:xfrm>
            <a:off x="6224845"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5" name="Picture Placeholder 16">
            <a:extLst>
              <a:ext uri="{FF2B5EF4-FFF2-40B4-BE49-F238E27FC236}">
                <a16:creationId xmlns:a16="http://schemas.microsoft.com/office/drawing/2014/main" id="{2BF059F6-158D-407E-B36F-F49DCA01DA5E}"/>
              </a:ext>
            </a:extLst>
          </p:cNvPr>
          <p:cNvSpPr>
            <a:spLocks noGrp="1"/>
          </p:cNvSpPr>
          <p:nvPr>
            <p:ph type="pic" sz="quarter" idx="31" hasCustomPrompt="1"/>
          </p:nvPr>
        </p:nvSpPr>
        <p:spPr>
          <a:xfrm>
            <a:off x="900755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cxnSp>
        <p:nvCxnSpPr>
          <p:cNvPr id="26" name="Straight Connector 25">
            <a:extLst>
              <a:ext uri="{FF2B5EF4-FFF2-40B4-BE49-F238E27FC236}">
                <a16:creationId xmlns:a16="http://schemas.microsoft.com/office/drawing/2014/main" id="{CA20D829-07C4-483A-AB44-7882E6F05360}"/>
              </a:ext>
            </a:extLst>
          </p:cNvPr>
          <p:cNvCxnSpPr>
            <a:cxnSpLocks/>
          </p:cNvCxnSpPr>
          <p:nvPr userDrawn="1"/>
        </p:nvCxnSpPr>
        <p:spPr>
          <a:xfrm>
            <a:off x="6224845"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085C22-0C4B-472B-A50A-7D0F8F470761}"/>
              </a:ext>
            </a:extLst>
          </p:cNvPr>
          <p:cNvCxnSpPr>
            <a:cxnSpLocks/>
          </p:cNvCxnSpPr>
          <p:nvPr userDrawn="1"/>
        </p:nvCxnSpPr>
        <p:spPr>
          <a:xfrm>
            <a:off x="3442134"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01ED0F-5287-44C3-9926-4947E0EA1F75}"/>
              </a:ext>
            </a:extLst>
          </p:cNvPr>
          <p:cNvCxnSpPr>
            <a:cxnSpLocks/>
          </p:cNvCxnSpPr>
          <p:nvPr userDrawn="1"/>
        </p:nvCxnSpPr>
        <p:spPr>
          <a:xfrm>
            <a:off x="659423" y="290800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509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9">
            <a:extLst>
              <a:ext uri="{FF2B5EF4-FFF2-40B4-BE49-F238E27FC236}">
                <a16:creationId xmlns:a16="http://schemas.microsoft.com/office/drawing/2014/main" id="{F3182B62-E658-4280-9E0E-A67FAD675D90}"/>
              </a:ext>
            </a:extLst>
          </p:cNvPr>
          <p:cNvSpPr>
            <a:spLocks noGrp="1"/>
          </p:cNvSpPr>
          <p:nvPr>
            <p:ph type="body" sz="quarter" idx="15" hasCustomPrompt="1"/>
          </p:nvPr>
        </p:nvSpPr>
        <p:spPr>
          <a:xfrm>
            <a:off x="659422" y="2920623"/>
            <a:ext cx="3420000" cy="2880000"/>
          </a:xfrm>
          <a:solidFill>
            <a:schemeClr val="accent1">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9">
            <a:extLst>
              <a:ext uri="{FF2B5EF4-FFF2-40B4-BE49-F238E27FC236}">
                <a16:creationId xmlns:a16="http://schemas.microsoft.com/office/drawing/2014/main" id="{F4E086DF-48C7-442E-A3C7-6EF6C63E74B4}"/>
              </a:ext>
            </a:extLst>
          </p:cNvPr>
          <p:cNvSpPr>
            <a:spLocks noGrp="1"/>
          </p:cNvSpPr>
          <p:nvPr>
            <p:ph type="body" sz="quarter" idx="16" hasCustomPrompt="1"/>
          </p:nvPr>
        </p:nvSpPr>
        <p:spPr>
          <a:xfrm>
            <a:off x="4383489" y="2920623"/>
            <a:ext cx="3420000" cy="2880000"/>
          </a:xfrm>
          <a:solidFill>
            <a:schemeClr val="accent2">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 increase List Level for bullet style</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9">
            <a:extLst>
              <a:ext uri="{FF2B5EF4-FFF2-40B4-BE49-F238E27FC236}">
                <a16:creationId xmlns:a16="http://schemas.microsoft.com/office/drawing/2014/main" id="{08210EBA-B0B3-4D20-A3BA-6A3FCDDD5B23}"/>
              </a:ext>
            </a:extLst>
          </p:cNvPr>
          <p:cNvSpPr>
            <a:spLocks noGrp="1"/>
          </p:cNvSpPr>
          <p:nvPr>
            <p:ph type="body" sz="quarter" idx="17" hasCustomPrompt="1"/>
          </p:nvPr>
        </p:nvSpPr>
        <p:spPr>
          <a:xfrm>
            <a:off x="8107556" y="2920623"/>
            <a:ext cx="3420000" cy="2880000"/>
          </a:xfrm>
          <a:solidFill>
            <a:schemeClr val="accent3">
              <a:alpha val="18000"/>
            </a:schemeClr>
          </a:solidFill>
        </p:spPr>
        <p:txBody>
          <a:bodyPr lIns="180000" tIns="180000" rIns="180000" bIns="180000"/>
          <a:lstStyle>
            <a:lvl1pPr>
              <a:spcBef>
                <a:spcPts val="0"/>
              </a:spcBef>
              <a:spcAft>
                <a:spcPts val="800"/>
              </a:spcAft>
              <a:defRPr b="1" cap="all" baseline="0"/>
            </a:lvl1pPr>
            <a:lvl2pPr>
              <a:lnSpc>
                <a:spcPct val="120000"/>
              </a:lnSpc>
              <a:spcBef>
                <a:spcPts val="0"/>
              </a:spcBef>
              <a:spcAft>
                <a:spcPts val="600"/>
              </a:spcAft>
              <a:defRPr/>
            </a:lvl2pPr>
            <a:lvl3pPr>
              <a:lnSpc>
                <a:spcPct val="120000"/>
              </a:lnSpc>
              <a:spcBef>
                <a:spcPts val="0"/>
              </a:spcBef>
              <a:spcAft>
                <a:spcPts val="600"/>
              </a:spcAft>
              <a:defRPr/>
            </a:lvl3pPr>
            <a:lvl4pPr>
              <a:lnSpc>
                <a:spcPct val="120000"/>
              </a:lnSpc>
              <a:spcBef>
                <a:spcPts val="0"/>
              </a:spcBef>
              <a:spcAft>
                <a:spcPts val="600"/>
              </a:spcAft>
              <a:defRPr/>
            </a:lvl4pPr>
            <a:lvl5pPr>
              <a:lnSpc>
                <a:spcPct val="12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Picture Placeholder 16">
            <a:extLst>
              <a:ext uri="{FF2B5EF4-FFF2-40B4-BE49-F238E27FC236}">
                <a16:creationId xmlns:a16="http://schemas.microsoft.com/office/drawing/2014/main" id="{39510627-ABF8-40AF-9F2D-5803B7BCB6A7}"/>
              </a:ext>
            </a:extLst>
          </p:cNvPr>
          <p:cNvSpPr>
            <a:spLocks noGrp="1"/>
          </p:cNvSpPr>
          <p:nvPr>
            <p:ph type="pic" sz="quarter" idx="28" hasCustomPrompt="1"/>
          </p:nvPr>
        </p:nvSpPr>
        <p:spPr>
          <a:xfrm>
            <a:off x="659423"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19" name="Picture Placeholder 16">
            <a:extLst>
              <a:ext uri="{FF2B5EF4-FFF2-40B4-BE49-F238E27FC236}">
                <a16:creationId xmlns:a16="http://schemas.microsoft.com/office/drawing/2014/main" id="{A6AD25A6-BD3E-40AB-8BBD-0CC11C07B6E1}"/>
              </a:ext>
            </a:extLst>
          </p:cNvPr>
          <p:cNvSpPr>
            <a:spLocks noGrp="1"/>
          </p:cNvSpPr>
          <p:nvPr>
            <p:ph type="pic" sz="quarter" idx="29" hasCustomPrompt="1"/>
          </p:nvPr>
        </p:nvSpPr>
        <p:spPr>
          <a:xfrm>
            <a:off x="4383489"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
        <p:nvSpPr>
          <p:cNvPr id="23" name="Picture Placeholder 16">
            <a:extLst>
              <a:ext uri="{FF2B5EF4-FFF2-40B4-BE49-F238E27FC236}">
                <a16:creationId xmlns:a16="http://schemas.microsoft.com/office/drawing/2014/main" id="{01159872-C489-4A8F-ACAB-F7FAF3E543EC}"/>
              </a:ext>
            </a:extLst>
          </p:cNvPr>
          <p:cNvSpPr>
            <a:spLocks noGrp="1"/>
          </p:cNvSpPr>
          <p:nvPr>
            <p:ph type="pic" sz="quarter" idx="30" hasCustomPrompt="1"/>
          </p:nvPr>
        </p:nvSpPr>
        <p:spPr>
          <a:xfrm>
            <a:off x="8107556" y="2283340"/>
            <a:ext cx="360000" cy="360000"/>
          </a:xfrm>
          <a:prstGeom prst="rect">
            <a:avLst/>
          </a:prstGeom>
          <a:noFill/>
        </p:spPr>
        <p:txBody>
          <a:bodyPr wrap="square" lIns="0" tIns="0" rIns="0" anchor="ctr" anchorCtr="0">
            <a:noAutofit/>
          </a:bodyPr>
          <a:lstStyle>
            <a:lvl1pPr algn="ctr">
              <a:spcBef>
                <a:spcPts val="0"/>
              </a:spcBef>
              <a:spcAft>
                <a:spcPts val="0"/>
              </a:spcAft>
              <a:defRPr sz="1400"/>
            </a:lvl1pPr>
          </a:lstStyle>
          <a:p>
            <a:r>
              <a:rPr lang="en-AU"/>
              <a:t>Icon</a:t>
            </a:r>
          </a:p>
        </p:txBody>
      </p:sp>
    </p:spTree>
    <p:extLst>
      <p:ext uri="{BB962C8B-B14F-4D97-AF65-F5344CB8AC3E}">
        <p14:creationId xmlns:p14="http://schemas.microsoft.com/office/powerpoint/2010/main" val="4211401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1" name="Picture Placeholder 10">
            <a:extLst>
              <a:ext uri="{FF2B5EF4-FFF2-40B4-BE49-F238E27FC236}">
                <a16:creationId xmlns:a16="http://schemas.microsoft.com/office/drawing/2014/main" id="{DEB6E0A7-277D-411C-AACA-6B2DBFAC60DE}"/>
              </a:ext>
            </a:extLst>
          </p:cNvPr>
          <p:cNvSpPr>
            <a:spLocks noGrp="1"/>
          </p:cNvSpPr>
          <p:nvPr>
            <p:ph type="pic" sz="quarter" idx="13"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a:lvl1pPr>
          </a:lstStyle>
          <a:p>
            <a:r>
              <a:rPr lang="en-AU"/>
              <a:t>To insert an image, select ‘Insert Picture’, or click on icon. Select ‘Picture Format &gt; Crop’ to edit size and position of picture.</a:t>
            </a:r>
          </a:p>
        </p:txBody>
      </p:sp>
      <p:sp>
        <p:nvSpPr>
          <p:cNvPr id="17" name="Picture Placeholder 16">
            <a:extLst>
              <a:ext uri="{FF2B5EF4-FFF2-40B4-BE49-F238E27FC236}">
                <a16:creationId xmlns:a16="http://schemas.microsoft.com/office/drawing/2014/main" id="{9BB989A6-124E-48A5-80BC-2BE3B566F625}"/>
              </a:ext>
            </a:extLst>
          </p:cNvPr>
          <p:cNvSpPr>
            <a:spLocks noGrp="1"/>
          </p:cNvSpPr>
          <p:nvPr>
            <p:ph type="pic" sz="quarter" idx="14"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032000"/>
            <a:ext cx="5040000" cy="3907086"/>
          </a:xfrm>
          <a:noFill/>
        </p:spPr>
        <p:txBody>
          <a:bodyPr/>
          <a:lstStyle>
            <a:lvl1pPr>
              <a:lnSpc>
                <a:spcPct val="100000"/>
              </a:lnSpc>
              <a:spcBef>
                <a:spcPts val="600"/>
              </a:spcBef>
              <a:spcAft>
                <a:spcPts val="300"/>
              </a:spcAft>
              <a:defRPr sz="1300" b="1"/>
            </a:lvl1pPr>
            <a:lvl2pPr marL="0" indent="0">
              <a:lnSpc>
                <a:spcPct val="100000"/>
              </a:lnSpc>
              <a:spcBef>
                <a:spcPts val="300"/>
              </a:spcBef>
              <a:spcAft>
                <a:spcPts val="600"/>
              </a:spcAft>
              <a:buNone/>
              <a:defRPr sz="1000" b="0"/>
            </a:lvl2pPr>
            <a:lvl3pPr marL="0" indent="0">
              <a:lnSpc>
                <a:spcPct val="100000"/>
              </a:lnSpc>
              <a:spcBef>
                <a:spcPts val="1000"/>
              </a:spcBef>
              <a:spcAft>
                <a:spcPts val="600"/>
              </a:spcAft>
              <a:buNone/>
              <a:defRPr sz="2300" b="0"/>
            </a:lvl3pPr>
            <a:lvl4pPr marL="252000" indent="-252000">
              <a:lnSpc>
                <a:spcPct val="100000"/>
              </a:lnSpc>
              <a:spcBef>
                <a:spcPts val="600"/>
              </a:spcBef>
              <a:spcAft>
                <a:spcPts val="600"/>
              </a:spcAft>
              <a:buSzPct val="82000"/>
              <a:buFontTx/>
              <a:buBlip>
                <a:blip r:embed="rId2"/>
              </a:buBlip>
              <a:defRPr sz="2300" b="0"/>
            </a:lvl4pPr>
            <a:lvl5pPr>
              <a:lnSpc>
                <a:spcPct val="100000"/>
              </a:lnSpc>
              <a:spcBef>
                <a:spcPts val="600"/>
              </a:spcBef>
              <a:spcAft>
                <a:spcPts val="600"/>
              </a:spcAft>
              <a:defRPr sz="2300" b="0"/>
            </a:lvl5pPr>
            <a:lvl6pPr>
              <a:lnSpc>
                <a:spcPct val="100000"/>
              </a:lnSpc>
              <a:spcBef>
                <a:spcPts val="600"/>
              </a:spcBef>
              <a:spcAft>
                <a:spcPts val="600"/>
              </a:spcAft>
              <a:defRPr sz="2300" b="0"/>
            </a:lvl6pPr>
            <a:lvl7pPr>
              <a:lnSpc>
                <a:spcPct val="100000"/>
              </a:lnSpc>
              <a:spcBef>
                <a:spcPts val="600"/>
              </a:spcBef>
              <a:spcAft>
                <a:spcPts val="600"/>
              </a:spcAft>
              <a:defRPr sz="2300" b="0"/>
            </a:lvl7pPr>
            <a:lvl8pPr>
              <a:lnSpc>
                <a:spcPct val="100000"/>
              </a:lnSpc>
              <a:spcBef>
                <a:spcPts val="600"/>
              </a:spcBef>
              <a:spcAft>
                <a:spcPts val="600"/>
              </a:spcAft>
              <a:defRPr sz="2300" b="0"/>
            </a:lvl8pPr>
            <a:lvl9pPr>
              <a:lnSpc>
                <a:spcPct val="100000"/>
              </a:lnSpc>
              <a:spcBef>
                <a:spcPts val="600"/>
              </a:spcBef>
              <a:spcAft>
                <a:spcPts val="600"/>
              </a:spcAft>
              <a:defRPr sz="2300" b="0"/>
            </a:lvl9pPr>
          </a:lstStyle>
          <a:p>
            <a:pPr lvl="0"/>
            <a:r>
              <a:rPr lang="en-US"/>
              <a:t>Case study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872228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ase Study-long form">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7" name="Picture Placeholder 16">
            <a:extLst>
              <a:ext uri="{FF2B5EF4-FFF2-40B4-BE49-F238E27FC236}">
                <a16:creationId xmlns:a16="http://schemas.microsoft.com/office/drawing/2014/main" id="{9BB989A6-124E-48A5-80BC-2BE3B566F625}"/>
              </a:ext>
            </a:extLst>
          </p:cNvPr>
          <p:cNvSpPr>
            <a:spLocks noGrp="1"/>
          </p:cNvSpPr>
          <p:nvPr>
            <p:ph type="pic" sz="quarter" idx="14"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032000"/>
            <a:ext cx="3240000" cy="3907086"/>
          </a:xfrm>
          <a:noFill/>
        </p:spPr>
        <p:txBody>
          <a:bodyPr/>
          <a:lstStyle>
            <a:lvl1pPr>
              <a:lnSpc>
                <a:spcPct val="100000"/>
              </a:lnSpc>
              <a:spcBef>
                <a:spcPts val="600"/>
              </a:spcBef>
              <a:spcAft>
                <a:spcPts val="300"/>
              </a:spcAft>
              <a:defRPr sz="1300" b="1"/>
            </a:lvl1pPr>
            <a:lvl2pPr marL="0" indent="0">
              <a:lnSpc>
                <a:spcPct val="100000"/>
              </a:lnSpc>
              <a:spcBef>
                <a:spcPts val="300"/>
              </a:spcBef>
              <a:spcAft>
                <a:spcPts val="600"/>
              </a:spcAft>
              <a:buNone/>
              <a:defRPr sz="1000" b="0"/>
            </a:lvl2pPr>
            <a:lvl3pPr marL="0" indent="0">
              <a:lnSpc>
                <a:spcPct val="100000"/>
              </a:lnSpc>
              <a:spcBef>
                <a:spcPts val="1000"/>
              </a:spcBef>
              <a:spcAft>
                <a:spcPts val="600"/>
              </a:spcAft>
              <a:buNone/>
              <a:defRPr sz="2300" b="0"/>
            </a:lvl3pPr>
            <a:lvl4pPr marL="252000" indent="-252000">
              <a:lnSpc>
                <a:spcPct val="100000"/>
              </a:lnSpc>
              <a:spcBef>
                <a:spcPts val="600"/>
              </a:spcBef>
              <a:spcAft>
                <a:spcPts val="600"/>
              </a:spcAft>
              <a:buSzPct val="82000"/>
              <a:buFontTx/>
              <a:buBlip>
                <a:blip r:embed="rId2"/>
              </a:buBlip>
              <a:defRPr sz="2300" b="0"/>
            </a:lvl4pPr>
            <a:lvl5pPr>
              <a:lnSpc>
                <a:spcPct val="100000"/>
              </a:lnSpc>
              <a:spcBef>
                <a:spcPts val="600"/>
              </a:spcBef>
              <a:spcAft>
                <a:spcPts val="600"/>
              </a:spcAft>
              <a:defRPr sz="2300" b="0"/>
            </a:lvl5pPr>
            <a:lvl6pPr>
              <a:lnSpc>
                <a:spcPct val="100000"/>
              </a:lnSpc>
              <a:spcBef>
                <a:spcPts val="600"/>
              </a:spcBef>
              <a:spcAft>
                <a:spcPts val="600"/>
              </a:spcAft>
              <a:defRPr sz="2300" b="0"/>
            </a:lvl6pPr>
            <a:lvl7pPr>
              <a:lnSpc>
                <a:spcPct val="100000"/>
              </a:lnSpc>
              <a:spcBef>
                <a:spcPts val="600"/>
              </a:spcBef>
              <a:spcAft>
                <a:spcPts val="600"/>
              </a:spcAft>
              <a:defRPr sz="2300" b="0"/>
            </a:lvl7pPr>
            <a:lvl8pPr>
              <a:lnSpc>
                <a:spcPct val="100000"/>
              </a:lnSpc>
              <a:spcBef>
                <a:spcPts val="600"/>
              </a:spcBef>
              <a:spcAft>
                <a:spcPts val="600"/>
              </a:spcAft>
              <a:defRPr sz="2300" b="0"/>
            </a:lvl8pPr>
            <a:lvl9pPr>
              <a:lnSpc>
                <a:spcPct val="100000"/>
              </a:lnSpc>
              <a:spcBef>
                <a:spcPts val="600"/>
              </a:spcBef>
              <a:spcAft>
                <a:spcPts val="600"/>
              </a:spcAft>
              <a:defRPr sz="2300" b="0"/>
            </a:lvl9pPr>
          </a:lstStyle>
          <a:p>
            <a:pPr lvl="0"/>
            <a:r>
              <a:rPr lang="en-US"/>
              <a:t>Case study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3" name="Text Placeholder 2">
            <a:extLst>
              <a:ext uri="{FF2B5EF4-FFF2-40B4-BE49-F238E27FC236}">
                <a16:creationId xmlns:a16="http://schemas.microsoft.com/office/drawing/2014/main" id="{AF891CAB-3B4E-411B-A33F-86F0EF7A1242}"/>
              </a:ext>
            </a:extLst>
          </p:cNvPr>
          <p:cNvSpPr>
            <a:spLocks noGrp="1"/>
          </p:cNvSpPr>
          <p:nvPr>
            <p:ph type="body" sz="quarter" idx="16" hasCustomPrompt="1"/>
          </p:nvPr>
        </p:nvSpPr>
        <p:spPr>
          <a:xfrm>
            <a:off x="4402892" y="663069"/>
            <a:ext cx="3420000" cy="5220000"/>
          </a:xfrm>
        </p:spPr>
        <p:txBody>
          <a:bodyPr/>
          <a:lstStyle>
            <a:lvl1pPr>
              <a:defRPr/>
            </a:lvl1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lang="en-GB"/>
              <a:t>Click to add text.</a:t>
            </a:r>
            <a:br>
              <a:rPr lang="en-GB"/>
            </a:br>
            <a:r>
              <a:rPr lang="en-US"/>
              <a:t>Long form copy can be used across two text boxes</a:t>
            </a:r>
            <a:r>
              <a:rPr lang="en-GB"/>
              <a:t>, press the ‘Increase/Decrease’ button under the Home tab to move though the text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
            <a:extLst>
              <a:ext uri="{FF2B5EF4-FFF2-40B4-BE49-F238E27FC236}">
                <a16:creationId xmlns:a16="http://schemas.microsoft.com/office/drawing/2014/main" id="{D0A0A3F4-048A-49C5-A9A2-7CFB442E516A}"/>
              </a:ext>
            </a:extLst>
          </p:cNvPr>
          <p:cNvSpPr>
            <a:spLocks noGrp="1"/>
          </p:cNvSpPr>
          <p:nvPr>
            <p:ph type="body" sz="quarter" idx="17" hasCustomPrompt="1"/>
          </p:nvPr>
        </p:nvSpPr>
        <p:spPr>
          <a:xfrm>
            <a:off x="8182892" y="663069"/>
            <a:ext cx="3420000" cy="5220000"/>
          </a:xfrm>
        </p:spPr>
        <p:txBody>
          <a:bodyPr/>
          <a:lstStyle>
            <a:lvl1pPr>
              <a:defRPr/>
            </a:lvl1pPr>
          </a:lstStyle>
          <a:p>
            <a:pPr lvl="0"/>
            <a:r>
              <a:rPr lang="en-US"/>
              <a:t>Second text box.</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684890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1" name="Picture Placeholder 10">
            <a:extLst>
              <a:ext uri="{FF2B5EF4-FFF2-40B4-BE49-F238E27FC236}">
                <a16:creationId xmlns:a16="http://schemas.microsoft.com/office/drawing/2014/main" id="{DEB6E0A7-277D-411C-AACA-6B2DBFAC60DE}"/>
              </a:ext>
            </a:extLst>
          </p:cNvPr>
          <p:cNvSpPr>
            <a:spLocks noGrp="1"/>
          </p:cNvSpPr>
          <p:nvPr>
            <p:ph type="pic" sz="quarter" idx="13"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867086"/>
            <a:ext cx="3960000" cy="3060000"/>
          </a:xfrm>
          <a:noFill/>
        </p:spPr>
        <p:txBody>
          <a:bodyPr/>
          <a:lstStyle>
            <a:lvl1pPr>
              <a:lnSpc>
                <a:spcPct val="114000"/>
              </a:lnSpc>
              <a:spcBef>
                <a:spcPts val="600"/>
              </a:spcBef>
              <a:spcAft>
                <a:spcPts val="600"/>
              </a:spcAft>
              <a:defRPr sz="1400" b="0"/>
            </a:lvl1pPr>
            <a:lvl2pPr marL="0" indent="0">
              <a:lnSpc>
                <a:spcPct val="114000"/>
              </a:lnSpc>
              <a:spcBef>
                <a:spcPts val="600"/>
              </a:spcBef>
              <a:spcAft>
                <a:spcPts val="600"/>
              </a:spcAft>
              <a:buNone/>
              <a:defRPr sz="1400" b="0"/>
            </a:lvl2pPr>
            <a:lvl3pPr marL="0" indent="0">
              <a:lnSpc>
                <a:spcPct val="100000"/>
              </a:lnSpc>
              <a:spcBef>
                <a:spcPts val="1000"/>
              </a:spcBef>
              <a:spcAft>
                <a:spcPts val="600"/>
              </a:spcAft>
              <a:buNone/>
              <a:defRPr sz="2300" b="0"/>
            </a:lvl3pPr>
            <a:lvl4pPr marL="252000" indent="-252000">
              <a:lnSpc>
                <a:spcPct val="100000"/>
              </a:lnSpc>
              <a:spcBef>
                <a:spcPts val="600"/>
              </a:spcBef>
              <a:spcAft>
                <a:spcPts val="600"/>
              </a:spcAft>
              <a:buSzPct val="82000"/>
              <a:buFontTx/>
              <a:buBlip>
                <a:blip r:embed="rId2"/>
              </a:buBlip>
              <a:defRPr sz="2300" b="0"/>
            </a:lvl4pPr>
            <a:lvl5pPr>
              <a:lnSpc>
                <a:spcPct val="100000"/>
              </a:lnSpc>
              <a:spcBef>
                <a:spcPts val="600"/>
              </a:spcBef>
              <a:spcAft>
                <a:spcPts val="600"/>
              </a:spcAft>
              <a:defRPr sz="1800" b="1"/>
            </a:lvl5pPr>
            <a:lvl6pPr>
              <a:lnSpc>
                <a:spcPct val="114000"/>
              </a:lnSpc>
              <a:spcBef>
                <a:spcPts val="600"/>
              </a:spcBef>
              <a:spcAft>
                <a:spcPts val="600"/>
              </a:spcAft>
              <a:defRPr sz="1400" b="0"/>
            </a:lvl6pPr>
            <a:lvl7pPr>
              <a:lnSpc>
                <a:spcPct val="114000"/>
              </a:lnSpc>
              <a:spcBef>
                <a:spcPts val="600"/>
              </a:spcBef>
              <a:spcAft>
                <a:spcPts val="600"/>
              </a:spcAft>
              <a:defRPr sz="1400" b="0"/>
            </a:lvl7pPr>
            <a:lvl8pPr>
              <a:lnSpc>
                <a:spcPct val="114000"/>
              </a:lnSpc>
              <a:spcBef>
                <a:spcPts val="600"/>
              </a:spcBef>
              <a:spcAft>
                <a:spcPts val="600"/>
              </a:spcAft>
              <a:defRPr sz="1400" b="0"/>
            </a:lvl8pPr>
            <a:lvl9pPr>
              <a:lnSpc>
                <a:spcPct val="114000"/>
              </a:lnSpc>
              <a:spcBef>
                <a:spcPts val="600"/>
              </a:spcBef>
              <a:spcAft>
                <a:spcPts val="600"/>
              </a:spcAft>
              <a:defRPr sz="1400" b="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0" name="Text Placeholder 7">
            <a:extLst>
              <a:ext uri="{FF2B5EF4-FFF2-40B4-BE49-F238E27FC236}">
                <a16:creationId xmlns:a16="http://schemas.microsoft.com/office/drawing/2014/main" id="{A28E0A7F-44F0-41AC-83F1-A0A5A00B3140}"/>
              </a:ext>
            </a:extLst>
          </p:cNvPr>
          <p:cNvSpPr>
            <a:spLocks noGrp="1"/>
          </p:cNvSpPr>
          <p:nvPr>
            <p:ph type="body" sz="quarter" idx="16" hasCustomPrompt="1"/>
          </p:nvPr>
        </p:nvSpPr>
        <p:spPr>
          <a:xfrm>
            <a:off x="659424" y="1585018"/>
            <a:ext cx="5039981" cy="1080000"/>
          </a:xfrm>
          <a:noFill/>
        </p:spPr>
        <p:txBody>
          <a:bodyPr anchor="b" anchorCtr="0"/>
          <a:lstStyle>
            <a:lvl1pPr>
              <a:lnSpc>
                <a:spcPct val="90000"/>
              </a:lnSpc>
              <a:spcBef>
                <a:spcPts val="0"/>
              </a:spcBef>
              <a:spcAft>
                <a:spcPts val="0"/>
              </a:spcAft>
              <a:defRPr sz="5600"/>
            </a:lvl1pPr>
            <a:lvl2pPr marL="0" indent="0">
              <a:lnSpc>
                <a:spcPct val="90000"/>
              </a:lnSpc>
              <a:spcBef>
                <a:spcPts val="0"/>
              </a:spcBef>
              <a:buNone/>
              <a:defRPr sz="5600" b="1"/>
            </a:lvl2pPr>
            <a:lvl3pPr marL="0" indent="0">
              <a:lnSpc>
                <a:spcPct val="90000"/>
              </a:lnSpc>
              <a:spcBef>
                <a:spcPts val="0"/>
              </a:spcBef>
              <a:buNone/>
              <a:defRPr sz="5600" b="1"/>
            </a:lvl3pPr>
            <a:lvl4pPr>
              <a:lnSpc>
                <a:spcPct val="90000"/>
              </a:lnSpc>
              <a:spcBef>
                <a:spcPts val="0"/>
              </a:spcBef>
              <a:defRPr sz="5600" b="1"/>
            </a:lvl4pPr>
            <a:lvl5pPr>
              <a:lnSpc>
                <a:spcPct val="90000"/>
              </a:lnSpc>
              <a:spcBef>
                <a:spcPts val="0"/>
              </a:spcBef>
              <a:defRPr sz="5600" b="1"/>
            </a:lvl5pPr>
            <a:lvl6pPr>
              <a:lnSpc>
                <a:spcPct val="90000"/>
              </a:lnSpc>
              <a:spcBef>
                <a:spcPts val="0"/>
              </a:spcBef>
              <a:defRPr sz="5600" b="1"/>
            </a:lvl6pPr>
            <a:lvl7pPr>
              <a:lnSpc>
                <a:spcPct val="90000"/>
              </a:lnSpc>
              <a:spcBef>
                <a:spcPts val="0"/>
              </a:spcBef>
              <a:defRPr sz="5600" b="1"/>
            </a:lvl7pPr>
            <a:lvl8pPr>
              <a:lnSpc>
                <a:spcPct val="90000"/>
              </a:lnSpc>
              <a:spcBef>
                <a:spcPts val="0"/>
              </a:spcBef>
              <a:defRPr sz="5600" b="1"/>
            </a:lvl8pPr>
            <a:lvl9pPr>
              <a:lnSpc>
                <a:spcPct val="90000"/>
              </a:lnSpc>
              <a:spcBef>
                <a:spcPts val="0"/>
              </a:spcBef>
              <a:defRPr sz="5600" b="1"/>
            </a:lvl9pPr>
          </a:lstStyle>
          <a:p>
            <a:pPr lvl="0"/>
            <a:r>
              <a:rPr lang="en-US"/>
              <a:t>Click to add title First level</a:t>
            </a:r>
          </a:p>
          <a:p>
            <a:pPr lvl="1"/>
            <a:r>
              <a:rPr lang="en-US"/>
              <a:t>Second level</a:t>
            </a:r>
            <a:endParaRPr lang="en-AU"/>
          </a:p>
        </p:txBody>
      </p:sp>
    </p:spTree>
    <p:extLst>
      <p:ext uri="{BB962C8B-B14F-4D97-AF65-F5344CB8AC3E}">
        <p14:creationId xmlns:p14="http://schemas.microsoft.com/office/powerpoint/2010/main" val="30812323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1" name="Picture Placeholder 10">
            <a:extLst>
              <a:ext uri="{FF2B5EF4-FFF2-40B4-BE49-F238E27FC236}">
                <a16:creationId xmlns:a16="http://schemas.microsoft.com/office/drawing/2014/main" id="{DEB6E0A7-277D-411C-AACA-6B2DBFAC60DE}"/>
              </a:ext>
            </a:extLst>
          </p:cNvPr>
          <p:cNvSpPr>
            <a:spLocks noGrp="1"/>
          </p:cNvSpPr>
          <p:nvPr>
            <p:ph type="pic" sz="quarter" idx="13" hasCustomPrompt="1"/>
          </p:nvPr>
        </p:nvSpPr>
        <p:spPr>
          <a:xfrm>
            <a:off x="6007994" y="117921"/>
            <a:ext cx="6076981" cy="6076981"/>
          </a:xfrm>
          <a:custGeom>
            <a:avLst/>
            <a:gdLst>
              <a:gd name="connsiteX0" fmla="*/ 2025611 w 6076981"/>
              <a:gd name="connsiteY0" fmla="*/ 0 h 6076981"/>
              <a:gd name="connsiteX1" fmla="*/ 6076981 w 6076981"/>
              <a:gd name="connsiteY1" fmla="*/ 0 h 6076981"/>
              <a:gd name="connsiteX2" fmla="*/ 6076981 w 6076981"/>
              <a:gd name="connsiteY2" fmla="*/ 4051370 h 6076981"/>
              <a:gd name="connsiteX3" fmla="*/ 4051370 w 6076981"/>
              <a:gd name="connsiteY3" fmla="*/ 6076981 h 6076981"/>
              <a:gd name="connsiteX4" fmla="*/ 0 w 6076981"/>
              <a:gd name="connsiteY4" fmla="*/ 6076981 h 6076981"/>
              <a:gd name="connsiteX5" fmla="*/ 0 w 6076981"/>
              <a:gd name="connsiteY5" fmla="*/ 2025611 h 60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6981" h="6076981">
                <a:moveTo>
                  <a:pt x="2025611" y="0"/>
                </a:moveTo>
                <a:lnTo>
                  <a:pt x="6076981" y="0"/>
                </a:lnTo>
                <a:lnTo>
                  <a:pt x="6076981" y="4051370"/>
                </a:lnTo>
                <a:lnTo>
                  <a:pt x="4051370" y="6076981"/>
                </a:lnTo>
                <a:lnTo>
                  <a:pt x="0" y="6076981"/>
                </a:lnTo>
                <a:lnTo>
                  <a:pt x="0" y="2025611"/>
                </a:lnTo>
                <a:close/>
              </a:path>
            </a:pathLst>
          </a:custGeom>
          <a:solidFill>
            <a:schemeClr val="bg2"/>
          </a:solidFill>
        </p:spPr>
        <p:txBody>
          <a:bodyPr wrap="square" lIns="1080000" tIns="1080000" rIns="1080000" bIns="1080000" anchor="ctr" anchorCtr="0">
            <a:noAutofit/>
          </a:bodyPr>
          <a:lstStyle>
            <a:lvl1pPr algn="ctr">
              <a:defRPr sz="1400"/>
            </a:lvl1pPr>
          </a:lstStyle>
          <a:p>
            <a:r>
              <a:rPr lang="en-AU"/>
              <a:t>To insert an image, select ‘Insert Picture’, or click on icon. Select ‘Picture Format &gt; Crop’ to edit size and position of picture.</a:t>
            </a:r>
          </a:p>
        </p:txBody>
      </p:sp>
      <p:sp>
        <p:nvSpPr>
          <p:cNvPr id="17" name="Picture Placeholder 16">
            <a:extLst>
              <a:ext uri="{FF2B5EF4-FFF2-40B4-BE49-F238E27FC236}">
                <a16:creationId xmlns:a16="http://schemas.microsoft.com/office/drawing/2014/main" id="{9BB989A6-124E-48A5-80BC-2BE3B566F625}"/>
              </a:ext>
            </a:extLst>
          </p:cNvPr>
          <p:cNvSpPr>
            <a:spLocks noGrp="1"/>
          </p:cNvSpPr>
          <p:nvPr>
            <p:ph type="pic" sz="quarter" idx="14"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8" name="Text Placeholder 7">
            <a:extLst>
              <a:ext uri="{FF2B5EF4-FFF2-40B4-BE49-F238E27FC236}">
                <a16:creationId xmlns:a16="http://schemas.microsoft.com/office/drawing/2014/main" id="{2FADF64E-ADBC-474A-B19C-D6F2765804DF}"/>
              </a:ext>
            </a:extLst>
          </p:cNvPr>
          <p:cNvSpPr>
            <a:spLocks noGrp="1"/>
          </p:cNvSpPr>
          <p:nvPr>
            <p:ph type="body" sz="quarter" idx="15" hasCustomPrompt="1"/>
          </p:nvPr>
        </p:nvSpPr>
        <p:spPr>
          <a:xfrm>
            <a:off x="659406" y="2339086"/>
            <a:ext cx="5040000" cy="3600000"/>
          </a:xfrm>
          <a:noFill/>
        </p:spPr>
        <p:txBody>
          <a:bodyPr/>
          <a:lstStyle>
            <a:lvl1pPr>
              <a:lnSpc>
                <a:spcPct val="100000"/>
              </a:lnSpc>
              <a:spcBef>
                <a:spcPts val="600"/>
              </a:spcBef>
              <a:spcAft>
                <a:spcPts val="600"/>
              </a:spcAft>
              <a:defRPr sz="2300" b="0"/>
            </a:lvl1pPr>
            <a:lvl2pPr marL="252000" indent="-252000">
              <a:lnSpc>
                <a:spcPct val="100000"/>
              </a:lnSpc>
              <a:spcBef>
                <a:spcPts val="600"/>
              </a:spcBef>
              <a:spcAft>
                <a:spcPts val="600"/>
              </a:spcAft>
              <a:buSzPct val="82000"/>
              <a:buFontTx/>
              <a:buBlip>
                <a:blip r:embed="rId2"/>
              </a:buBlip>
              <a:defRPr sz="2300" b="0"/>
            </a:lvl2pPr>
            <a:lvl3pPr marL="0" indent="0">
              <a:lnSpc>
                <a:spcPct val="100000"/>
              </a:lnSpc>
              <a:spcBef>
                <a:spcPts val="600"/>
              </a:spcBef>
              <a:spcAft>
                <a:spcPts val="600"/>
              </a:spcAft>
              <a:buNone/>
              <a:defRPr sz="2300" b="0"/>
            </a:lvl3pPr>
            <a:lvl4pPr>
              <a:lnSpc>
                <a:spcPct val="100000"/>
              </a:lnSpc>
              <a:spcBef>
                <a:spcPts val="600"/>
              </a:spcBef>
              <a:spcAft>
                <a:spcPts val="600"/>
              </a:spcAft>
              <a:defRPr sz="2300" b="0"/>
            </a:lvl4pPr>
            <a:lvl5pPr>
              <a:lnSpc>
                <a:spcPct val="100000"/>
              </a:lnSpc>
              <a:spcBef>
                <a:spcPts val="600"/>
              </a:spcBef>
              <a:spcAft>
                <a:spcPts val="600"/>
              </a:spcAft>
              <a:defRPr sz="2300" b="0"/>
            </a:lvl5pPr>
            <a:lvl6pPr>
              <a:lnSpc>
                <a:spcPct val="100000"/>
              </a:lnSpc>
              <a:spcBef>
                <a:spcPts val="600"/>
              </a:spcBef>
              <a:spcAft>
                <a:spcPts val="600"/>
              </a:spcAft>
              <a:defRPr sz="2300" b="0"/>
            </a:lvl6pPr>
            <a:lvl7pPr>
              <a:lnSpc>
                <a:spcPct val="100000"/>
              </a:lnSpc>
              <a:spcBef>
                <a:spcPts val="600"/>
              </a:spcBef>
              <a:spcAft>
                <a:spcPts val="600"/>
              </a:spcAft>
              <a:defRPr sz="2300" b="0"/>
            </a:lvl7pPr>
            <a:lvl8pPr>
              <a:lnSpc>
                <a:spcPct val="100000"/>
              </a:lnSpc>
              <a:spcBef>
                <a:spcPts val="600"/>
              </a:spcBef>
              <a:spcAft>
                <a:spcPts val="600"/>
              </a:spcAft>
              <a:defRPr sz="2300" b="0"/>
            </a:lvl8pPr>
            <a:lvl9pPr>
              <a:lnSpc>
                <a:spcPct val="100000"/>
              </a:lnSpc>
              <a:spcBef>
                <a:spcPts val="600"/>
              </a:spcBef>
              <a:spcAft>
                <a:spcPts val="600"/>
              </a:spcAft>
              <a:defRPr sz="2300" b="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35851734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2" name="Title 1">
            <a:extLst>
              <a:ext uri="{FF2B5EF4-FFF2-40B4-BE49-F238E27FC236}">
                <a16:creationId xmlns:a16="http://schemas.microsoft.com/office/drawing/2014/main" id="{1BCE315B-7F91-4C19-886B-5E8157C0523B}"/>
              </a:ext>
            </a:extLst>
          </p:cNvPr>
          <p:cNvSpPr>
            <a:spLocks noGrp="1"/>
          </p:cNvSpPr>
          <p:nvPr>
            <p:ph type="title" hasCustomPrompt="1"/>
          </p:nvPr>
        </p:nvSpPr>
        <p:spPr>
          <a:xfrm>
            <a:off x="659425" y="2670137"/>
            <a:ext cx="10440000" cy="900000"/>
          </a:xfrm>
        </p:spPr>
        <p:txBody>
          <a:bodyPr/>
          <a:lstStyle>
            <a:lvl1pPr>
              <a:defRPr/>
            </a:lvl1pPr>
          </a:lstStyle>
          <a:p>
            <a:r>
              <a:rPr lang="en-US"/>
              <a:t>Click to add Section Heading</a:t>
            </a:r>
            <a:endParaRPr lang="en-AU"/>
          </a:p>
        </p:txBody>
      </p:sp>
      <p:pic>
        <p:nvPicPr>
          <p:cNvPr id="13" name="Graphic 12">
            <a:extLst>
              <a:ext uri="{FF2B5EF4-FFF2-40B4-BE49-F238E27FC236}">
                <a16:creationId xmlns:a16="http://schemas.microsoft.com/office/drawing/2014/main" id="{354A9823-AB22-4803-9A36-71C1E38F8E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7733" y="4280863"/>
            <a:ext cx="5153414" cy="2576707"/>
          </a:xfrm>
          <a:prstGeom prst="rect">
            <a:avLst/>
          </a:prstGeom>
        </p:spPr>
      </p:pic>
    </p:spTree>
    <p:extLst>
      <p:ext uri="{BB962C8B-B14F-4D97-AF65-F5344CB8AC3E}">
        <p14:creationId xmlns:p14="http://schemas.microsoft.com/office/powerpoint/2010/main" val="1600386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2" name="Title 1">
            <a:extLst>
              <a:ext uri="{FF2B5EF4-FFF2-40B4-BE49-F238E27FC236}">
                <a16:creationId xmlns:a16="http://schemas.microsoft.com/office/drawing/2014/main" id="{1BCE315B-7F91-4C19-886B-5E8157C0523B}"/>
              </a:ext>
            </a:extLst>
          </p:cNvPr>
          <p:cNvSpPr>
            <a:spLocks noGrp="1"/>
          </p:cNvSpPr>
          <p:nvPr>
            <p:ph type="title" hasCustomPrompt="1"/>
          </p:nvPr>
        </p:nvSpPr>
        <p:spPr>
          <a:xfrm>
            <a:off x="659425" y="2670137"/>
            <a:ext cx="10440000" cy="900000"/>
          </a:xfrm>
        </p:spPr>
        <p:txBody>
          <a:bodyPr/>
          <a:lstStyle>
            <a:lvl1pPr>
              <a:defRPr/>
            </a:lvl1pPr>
          </a:lstStyle>
          <a:p>
            <a:r>
              <a:rPr lang="en-US"/>
              <a:t>Click to add Section Heading</a:t>
            </a:r>
            <a:endParaRPr lang="en-AU"/>
          </a:p>
        </p:txBody>
      </p:sp>
      <p:pic>
        <p:nvPicPr>
          <p:cNvPr id="5" name="Graphic 4">
            <a:extLst>
              <a:ext uri="{FF2B5EF4-FFF2-40B4-BE49-F238E27FC236}">
                <a16:creationId xmlns:a16="http://schemas.microsoft.com/office/drawing/2014/main" id="{F36BDE3F-CB47-491D-B6E1-4B2989A43F97}"/>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b="2118"/>
          <a:stretch/>
        </p:blipFill>
        <p:spPr>
          <a:xfrm>
            <a:off x="5849694" y="4361857"/>
            <a:ext cx="5099399" cy="2495713"/>
          </a:xfrm>
          <a:prstGeom prst="rect">
            <a:avLst/>
          </a:prstGeom>
        </p:spPr>
      </p:pic>
    </p:spTree>
    <p:extLst>
      <p:ext uri="{BB962C8B-B14F-4D97-AF65-F5344CB8AC3E}">
        <p14:creationId xmlns:p14="http://schemas.microsoft.com/office/powerpoint/2010/main" val="192848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9DF0-CE2B-422C-BA6D-10EC8D66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FA3FC6-3427-47C5-852A-43211A1ED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4C880E-7A3D-46EE-9621-4BD136FE7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C9694-BDBC-4F25-9C50-FA7AB011C16B}"/>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6" name="Footer Placeholder 5">
            <a:extLst>
              <a:ext uri="{FF2B5EF4-FFF2-40B4-BE49-F238E27FC236}">
                <a16:creationId xmlns:a16="http://schemas.microsoft.com/office/drawing/2014/main" id="{3D8DA1BE-0CD5-49C8-9EA3-96F9A940E1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CD4DAF-C87A-42C6-B345-4AC2E4A37D48}"/>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3479931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US"/>
              <a:t>EMEA Airports October 2021</a:t>
            </a:r>
            <a:endParaRPr lang="en-GB"/>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12" name="Title 1">
            <a:extLst>
              <a:ext uri="{FF2B5EF4-FFF2-40B4-BE49-F238E27FC236}">
                <a16:creationId xmlns:a16="http://schemas.microsoft.com/office/drawing/2014/main" id="{1BCE315B-7F91-4C19-886B-5E8157C0523B}"/>
              </a:ext>
            </a:extLst>
          </p:cNvPr>
          <p:cNvSpPr>
            <a:spLocks noGrp="1"/>
          </p:cNvSpPr>
          <p:nvPr>
            <p:ph type="title" hasCustomPrompt="1"/>
          </p:nvPr>
        </p:nvSpPr>
        <p:spPr>
          <a:xfrm>
            <a:off x="659425" y="2670137"/>
            <a:ext cx="10440000" cy="900000"/>
          </a:xfrm>
        </p:spPr>
        <p:txBody>
          <a:bodyPr/>
          <a:lstStyle>
            <a:lvl1pPr>
              <a:defRPr/>
            </a:lvl1pPr>
          </a:lstStyle>
          <a:p>
            <a:r>
              <a:rPr lang="en-US"/>
              <a:t>Click to add Section Heading</a:t>
            </a:r>
            <a:endParaRPr lang="en-AU"/>
          </a:p>
        </p:txBody>
      </p:sp>
      <p:pic>
        <p:nvPicPr>
          <p:cNvPr id="6" name="Graphic 5">
            <a:extLst>
              <a:ext uri="{FF2B5EF4-FFF2-40B4-BE49-F238E27FC236}">
                <a16:creationId xmlns:a16="http://schemas.microsoft.com/office/drawing/2014/main" id="{E10A472A-2108-4844-9741-11A3464CD411}"/>
              </a:ext>
            </a:extLst>
          </p:cNvPr>
          <p:cNvPicPr>
            <a:picLocks noChangeAspect="1"/>
          </p:cNvPicPr>
          <p:nvPr userDrawn="1"/>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88" b="1071"/>
          <a:stretch/>
        </p:blipFill>
        <p:spPr>
          <a:xfrm flipH="1">
            <a:off x="7000442" y="4232440"/>
            <a:ext cx="5191557" cy="2625130"/>
          </a:xfrm>
          <a:prstGeom prst="rect">
            <a:avLst/>
          </a:prstGeom>
        </p:spPr>
      </p:pic>
    </p:spTree>
    <p:extLst>
      <p:ext uri="{BB962C8B-B14F-4D97-AF65-F5344CB8AC3E}">
        <p14:creationId xmlns:p14="http://schemas.microsoft.com/office/powerpoint/2010/main" val="2954387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and placed Grapic -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2" name="Graphic 11">
            <a:extLst>
              <a:ext uri="{FF2B5EF4-FFF2-40B4-BE49-F238E27FC236}">
                <a16:creationId xmlns:a16="http://schemas.microsoft.com/office/drawing/2014/main" id="{A82DC970-9B95-40C7-8116-76E20370812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2598564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and placed Grapic reverse -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flipH="1">
            <a:off x="0" y="-1"/>
            <a:ext cx="522835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72214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placed Grapic - Sky">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1B5FD87-3790-41CD-82C5-99DCE5723238}"/>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0" name="Graphic 9">
            <a:extLst>
              <a:ext uri="{FF2B5EF4-FFF2-40B4-BE49-F238E27FC236}">
                <a16:creationId xmlns:a16="http://schemas.microsoft.com/office/drawing/2014/main" id="{5F13AA99-53B7-4376-BB29-BE93C62D5EA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115688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placed Grapic - Deser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076AB31-A86B-4732-AEB3-43938C6E7A34}"/>
              </a:ext>
            </a:extLst>
          </p:cNvPr>
          <p:cNvSpPr/>
          <p:nvPr userDrawn="1"/>
        </p:nvSpPr>
        <p:spPr>
          <a:xfrm>
            <a:off x="5228359" y="-1"/>
            <a:ext cx="696363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AU"/>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659425" y="611748"/>
            <a:ext cx="414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59424" y="2514598"/>
            <a:ext cx="4140000" cy="3420000"/>
          </a:xfrm>
        </p:spPr>
        <p:txBody>
          <a:bodyPr/>
          <a:lstStyle>
            <a:lvl1pPr>
              <a:defRPr/>
            </a:lvl1pPr>
          </a:lstStyle>
          <a:p>
            <a:pPr lvl="0"/>
            <a:r>
              <a:rPr lang="en-GB"/>
              <a:t>Click to add text, or click on one of the central icons to add a table, chart, SmartArt, image or media. Press the ‘Increase/Decrease’ button under the Home tab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pic>
        <p:nvPicPr>
          <p:cNvPr id="10" name="Graphic 9">
            <a:extLst>
              <a:ext uri="{FF2B5EF4-FFF2-40B4-BE49-F238E27FC236}">
                <a16:creationId xmlns:a16="http://schemas.microsoft.com/office/drawing/2014/main" id="{8A06F8BD-FAF2-424D-9CB1-073B3B39CB8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5497954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igures Fores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2870201" y="-1"/>
            <a:ext cx="93217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Picture Placeholder 11">
            <a:extLst>
              <a:ext uri="{FF2B5EF4-FFF2-40B4-BE49-F238E27FC236}">
                <a16:creationId xmlns:a16="http://schemas.microsoft.com/office/drawing/2014/main" id="{E7B4F8C1-3B17-4DC7-9C02-FC7C4F41C59C}"/>
              </a:ext>
            </a:extLst>
          </p:cNvPr>
          <p:cNvSpPr>
            <a:spLocks noGrp="1"/>
          </p:cNvSpPr>
          <p:nvPr>
            <p:ph type="pic" sz="quarter" idx="16"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4" name="Text Placeholder 7">
            <a:extLst>
              <a:ext uri="{FF2B5EF4-FFF2-40B4-BE49-F238E27FC236}">
                <a16:creationId xmlns:a16="http://schemas.microsoft.com/office/drawing/2014/main" id="{B89314C3-7DA7-41D3-A72B-C679E8A19D9A}"/>
              </a:ext>
            </a:extLst>
          </p:cNvPr>
          <p:cNvSpPr>
            <a:spLocks noGrp="1"/>
          </p:cNvSpPr>
          <p:nvPr>
            <p:ph type="body" sz="quarter" idx="15" hasCustomPrompt="1"/>
          </p:nvPr>
        </p:nvSpPr>
        <p:spPr>
          <a:xfrm>
            <a:off x="659424" y="2103035"/>
            <a:ext cx="1800000" cy="3600000"/>
          </a:xfrm>
          <a:noFill/>
        </p:spPr>
        <p:txBody>
          <a:bodyPr/>
          <a:lstStyle>
            <a:lvl1pPr>
              <a:lnSpc>
                <a:spcPct val="95000"/>
              </a:lnSpc>
              <a:spcBef>
                <a:spcPts val="2000"/>
              </a:spcBef>
              <a:spcAft>
                <a:spcPts val="400"/>
              </a:spcAft>
              <a:defRPr sz="3400"/>
            </a:lvl1pPr>
            <a:lvl2pPr marL="0" indent="0">
              <a:lnSpc>
                <a:spcPct val="95000"/>
              </a:lnSpc>
              <a:spcBef>
                <a:spcPts val="0"/>
              </a:spcBef>
              <a:spcAft>
                <a:spcPts val="300"/>
              </a:spcAft>
              <a:buNone/>
              <a:defRPr sz="1300" b="1"/>
            </a:lvl2pPr>
            <a:lvl3pPr marL="0" indent="0">
              <a:lnSpc>
                <a:spcPct val="95000"/>
              </a:lnSpc>
              <a:spcBef>
                <a:spcPts val="0"/>
              </a:spcBef>
              <a:buNone/>
              <a:defRPr sz="1000" b="0"/>
            </a:lvl3pPr>
            <a:lvl4pPr>
              <a:lnSpc>
                <a:spcPct val="95000"/>
              </a:lnSpc>
              <a:spcBef>
                <a:spcPts val="0"/>
              </a:spcBef>
              <a:defRPr sz="1000" b="0"/>
            </a:lvl4pPr>
            <a:lvl5pPr>
              <a:lnSpc>
                <a:spcPct val="95000"/>
              </a:lnSpc>
              <a:spcBef>
                <a:spcPts val="0"/>
              </a:spcBef>
              <a:defRPr sz="1000" b="0"/>
            </a:lvl5pPr>
            <a:lvl6pPr>
              <a:lnSpc>
                <a:spcPct val="95000"/>
              </a:lnSpc>
              <a:spcBef>
                <a:spcPts val="0"/>
              </a:spcBef>
              <a:defRPr sz="1000" b="0"/>
            </a:lvl6pPr>
            <a:lvl7pPr>
              <a:lnSpc>
                <a:spcPct val="95000"/>
              </a:lnSpc>
              <a:spcBef>
                <a:spcPts val="0"/>
              </a:spcBef>
              <a:defRPr sz="1000" b="0"/>
            </a:lvl7pPr>
            <a:lvl8pPr>
              <a:lnSpc>
                <a:spcPct val="95000"/>
              </a:lnSpc>
              <a:spcBef>
                <a:spcPts val="0"/>
              </a:spcBef>
              <a:defRPr sz="1000" b="0"/>
            </a:lvl8pPr>
            <a:lvl9pPr>
              <a:lnSpc>
                <a:spcPct val="95000"/>
              </a:lnSpc>
              <a:spcBef>
                <a:spcPts val="0"/>
              </a:spcBef>
              <a:defRPr sz="1000" b="0"/>
            </a:lvl9pPr>
          </a:lstStyle>
          <a:p>
            <a:pPr lvl="0"/>
            <a:r>
              <a:rPr lang="en-US"/>
              <a:t>00</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pic>
        <p:nvPicPr>
          <p:cNvPr id="9" name="Graphic 8">
            <a:extLst>
              <a:ext uri="{FF2B5EF4-FFF2-40B4-BE49-F238E27FC236}">
                <a16:creationId xmlns:a16="http://schemas.microsoft.com/office/drawing/2014/main" id="{5AAFA9CE-A30F-4767-8393-306A4A36E6C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2960496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gures Sk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2870201" y="-1"/>
            <a:ext cx="93217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4">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Picture Placeholder 11">
            <a:extLst>
              <a:ext uri="{FF2B5EF4-FFF2-40B4-BE49-F238E27FC236}">
                <a16:creationId xmlns:a16="http://schemas.microsoft.com/office/drawing/2014/main" id="{E7B4F8C1-3B17-4DC7-9C02-FC7C4F41C59C}"/>
              </a:ext>
            </a:extLst>
          </p:cNvPr>
          <p:cNvSpPr>
            <a:spLocks noGrp="1"/>
          </p:cNvSpPr>
          <p:nvPr>
            <p:ph type="pic" sz="quarter" idx="16"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4" name="Text Placeholder 7">
            <a:extLst>
              <a:ext uri="{FF2B5EF4-FFF2-40B4-BE49-F238E27FC236}">
                <a16:creationId xmlns:a16="http://schemas.microsoft.com/office/drawing/2014/main" id="{B89314C3-7DA7-41D3-A72B-C679E8A19D9A}"/>
              </a:ext>
            </a:extLst>
          </p:cNvPr>
          <p:cNvSpPr>
            <a:spLocks noGrp="1"/>
          </p:cNvSpPr>
          <p:nvPr>
            <p:ph type="body" sz="quarter" idx="15" hasCustomPrompt="1"/>
          </p:nvPr>
        </p:nvSpPr>
        <p:spPr>
          <a:xfrm>
            <a:off x="659424" y="2103035"/>
            <a:ext cx="1800000" cy="3600000"/>
          </a:xfrm>
          <a:noFill/>
        </p:spPr>
        <p:txBody>
          <a:bodyPr/>
          <a:lstStyle>
            <a:lvl1pPr>
              <a:lnSpc>
                <a:spcPct val="95000"/>
              </a:lnSpc>
              <a:spcBef>
                <a:spcPts val="2000"/>
              </a:spcBef>
              <a:spcAft>
                <a:spcPts val="400"/>
              </a:spcAft>
              <a:defRPr sz="3400"/>
            </a:lvl1pPr>
            <a:lvl2pPr marL="0" indent="0">
              <a:lnSpc>
                <a:spcPct val="95000"/>
              </a:lnSpc>
              <a:spcBef>
                <a:spcPts val="0"/>
              </a:spcBef>
              <a:spcAft>
                <a:spcPts val="300"/>
              </a:spcAft>
              <a:buNone/>
              <a:defRPr sz="1300" b="1"/>
            </a:lvl2pPr>
            <a:lvl3pPr marL="0" indent="0">
              <a:lnSpc>
                <a:spcPct val="95000"/>
              </a:lnSpc>
              <a:spcBef>
                <a:spcPts val="0"/>
              </a:spcBef>
              <a:buNone/>
              <a:defRPr sz="1000" b="0"/>
            </a:lvl3pPr>
            <a:lvl4pPr>
              <a:lnSpc>
                <a:spcPct val="95000"/>
              </a:lnSpc>
              <a:spcBef>
                <a:spcPts val="0"/>
              </a:spcBef>
              <a:defRPr sz="1000" b="0"/>
            </a:lvl4pPr>
            <a:lvl5pPr>
              <a:lnSpc>
                <a:spcPct val="95000"/>
              </a:lnSpc>
              <a:spcBef>
                <a:spcPts val="0"/>
              </a:spcBef>
              <a:defRPr sz="1000" b="0"/>
            </a:lvl5pPr>
            <a:lvl6pPr>
              <a:lnSpc>
                <a:spcPct val="95000"/>
              </a:lnSpc>
              <a:spcBef>
                <a:spcPts val="0"/>
              </a:spcBef>
              <a:defRPr sz="1000" b="0"/>
            </a:lvl6pPr>
            <a:lvl7pPr>
              <a:lnSpc>
                <a:spcPct val="95000"/>
              </a:lnSpc>
              <a:spcBef>
                <a:spcPts val="0"/>
              </a:spcBef>
              <a:defRPr sz="1000" b="0"/>
            </a:lvl7pPr>
            <a:lvl8pPr>
              <a:lnSpc>
                <a:spcPct val="95000"/>
              </a:lnSpc>
              <a:spcBef>
                <a:spcPts val="0"/>
              </a:spcBef>
              <a:defRPr sz="1000" b="0"/>
            </a:lvl8pPr>
            <a:lvl9pPr>
              <a:lnSpc>
                <a:spcPct val="95000"/>
              </a:lnSpc>
              <a:spcBef>
                <a:spcPts val="0"/>
              </a:spcBef>
              <a:defRPr sz="1000" b="0"/>
            </a:lvl9pPr>
          </a:lstStyle>
          <a:p>
            <a:pPr lvl="0"/>
            <a:r>
              <a:rPr lang="en-US"/>
              <a:t>00</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pic>
        <p:nvPicPr>
          <p:cNvPr id="9" name="Graphic 8">
            <a:extLst>
              <a:ext uri="{FF2B5EF4-FFF2-40B4-BE49-F238E27FC236}">
                <a16:creationId xmlns:a16="http://schemas.microsoft.com/office/drawing/2014/main" id="{45D69550-839D-43DF-82DD-3E4D3D31A86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3180775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igures Deser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D791F72-093B-4D48-9AA8-0337C01CA12D}"/>
              </a:ext>
            </a:extLst>
          </p:cNvPr>
          <p:cNvSpPr/>
          <p:nvPr userDrawn="1"/>
        </p:nvSpPr>
        <p:spPr>
          <a:xfrm>
            <a:off x="2870201" y="-1"/>
            <a:ext cx="932179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3">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Picture Placeholder 11">
            <a:extLst>
              <a:ext uri="{FF2B5EF4-FFF2-40B4-BE49-F238E27FC236}">
                <a16:creationId xmlns:a16="http://schemas.microsoft.com/office/drawing/2014/main" id="{E7B4F8C1-3B17-4DC7-9C02-FC7C4F41C59C}"/>
              </a:ext>
            </a:extLst>
          </p:cNvPr>
          <p:cNvSpPr>
            <a:spLocks noGrp="1"/>
          </p:cNvSpPr>
          <p:nvPr>
            <p:ph type="pic" sz="quarter" idx="16" hasCustomPrompt="1"/>
          </p:nvPr>
        </p:nvSpPr>
        <p:spPr>
          <a:xfrm>
            <a:off x="659406" y="663069"/>
            <a:ext cx="1014829" cy="1014829"/>
          </a:xfrm>
          <a:custGeom>
            <a:avLst/>
            <a:gdLst>
              <a:gd name="connsiteX0" fmla="*/ 0 w 1014829"/>
              <a:gd name="connsiteY0" fmla="*/ 0 h 1014829"/>
              <a:gd name="connsiteX1" fmla="*/ 1014829 w 1014829"/>
              <a:gd name="connsiteY1" fmla="*/ 0 h 1014829"/>
              <a:gd name="connsiteX2" fmla="*/ 1014829 w 1014829"/>
              <a:gd name="connsiteY2" fmla="*/ 1014829 h 1014829"/>
              <a:gd name="connsiteX3" fmla="*/ 400302 w 1014829"/>
              <a:gd name="connsiteY3" fmla="*/ 1014829 h 1014829"/>
              <a:gd name="connsiteX4" fmla="*/ 0 w 1014829"/>
              <a:gd name="connsiteY4" fmla="*/ 614527 h 101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829" h="1014829">
                <a:moveTo>
                  <a:pt x="0" y="0"/>
                </a:moveTo>
                <a:lnTo>
                  <a:pt x="1014829" y="0"/>
                </a:lnTo>
                <a:lnTo>
                  <a:pt x="1014829" y="1014829"/>
                </a:lnTo>
                <a:lnTo>
                  <a:pt x="400302" y="1014829"/>
                </a:lnTo>
                <a:cubicBezTo>
                  <a:pt x="179223" y="1014829"/>
                  <a:pt x="0" y="835606"/>
                  <a:pt x="0" y="614527"/>
                </a:cubicBezTo>
                <a:close/>
              </a:path>
            </a:pathLst>
          </a:custGeom>
          <a:solidFill>
            <a:schemeClr val="bg2"/>
          </a:solidFill>
        </p:spPr>
        <p:txBody>
          <a:bodyPr wrap="square" lIns="72000" tIns="252000" rIns="72000">
            <a:noAutofit/>
          </a:bodyPr>
          <a:lstStyle>
            <a:lvl1pPr algn="ctr">
              <a:spcBef>
                <a:spcPts val="0"/>
              </a:spcBef>
              <a:spcAft>
                <a:spcPts val="0"/>
              </a:spcAft>
              <a:defRPr sz="1400"/>
            </a:lvl1pPr>
          </a:lstStyle>
          <a:p>
            <a:r>
              <a:rPr lang="en-AU"/>
              <a:t>Product</a:t>
            </a:r>
            <a:br>
              <a:rPr lang="en-AU"/>
            </a:br>
            <a:r>
              <a:rPr lang="en-AU"/>
              <a:t>logo</a:t>
            </a:r>
          </a:p>
        </p:txBody>
      </p:sp>
      <p:sp>
        <p:nvSpPr>
          <p:cNvPr id="14" name="Text Placeholder 7">
            <a:extLst>
              <a:ext uri="{FF2B5EF4-FFF2-40B4-BE49-F238E27FC236}">
                <a16:creationId xmlns:a16="http://schemas.microsoft.com/office/drawing/2014/main" id="{B89314C3-7DA7-41D3-A72B-C679E8A19D9A}"/>
              </a:ext>
            </a:extLst>
          </p:cNvPr>
          <p:cNvSpPr>
            <a:spLocks noGrp="1"/>
          </p:cNvSpPr>
          <p:nvPr>
            <p:ph type="body" sz="quarter" idx="15" hasCustomPrompt="1"/>
          </p:nvPr>
        </p:nvSpPr>
        <p:spPr>
          <a:xfrm>
            <a:off x="659424" y="2103035"/>
            <a:ext cx="1800000" cy="3600000"/>
          </a:xfrm>
          <a:noFill/>
        </p:spPr>
        <p:txBody>
          <a:bodyPr/>
          <a:lstStyle>
            <a:lvl1pPr>
              <a:lnSpc>
                <a:spcPct val="95000"/>
              </a:lnSpc>
              <a:spcBef>
                <a:spcPts val="2000"/>
              </a:spcBef>
              <a:spcAft>
                <a:spcPts val="400"/>
              </a:spcAft>
              <a:defRPr sz="3400"/>
            </a:lvl1pPr>
            <a:lvl2pPr marL="0" indent="0">
              <a:lnSpc>
                <a:spcPct val="95000"/>
              </a:lnSpc>
              <a:spcBef>
                <a:spcPts val="0"/>
              </a:spcBef>
              <a:spcAft>
                <a:spcPts val="300"/>
              </a:spcAft>
              <a:buNone/>
              <a:defRPr sz="1300" b="1"/>
            </a:lvl2pPr>
            <a:lvl3pPr marL="0" indent="0">
              <a:lnSpc>
                <a:spcPct val="95000"/>
              </a:lnSpc>
              <a:spcBef>
                <a:spcPts val="0"/>
              </a:spcBef>
              <a:buNone/>
              <a:defRPr sz="1000" b="0"/>
            </a:lvl3pPr>
            <a:lvl4pPr>
              <a:lnSpc>
                <a:spcPct val="95000"/>
              </a:lnSpc>
              <a:spcBef>
                <a:spcPts val="0"/>
              </a:spcBef>
              <a:defRPr sz="1000" b="0"/>
            </a:lvl4pPr>
            <a:lvl5pPr>
              <a:lnSpc>
                <a:spcPct val="95000"/>
              </a:lnSpc>
              <a:spcBef>
                <a:spcPts val="0"/>
              </a:spcBef>
              <a:defRPr sz="1000" b="0"/>
            </a:lvl5pPr>
            <a:lvl6pPr>
              <a:lnSpc>
                <a:spcPct val="95000"/>
              </a:lnSpc>
              <a:spcBef>
                <a:spcPts val="0"/>
              </a:spcBef>
              <a:defRPr sz="1000" b="0"/>
            </a:lvl6pPr>
            <a:lvl7pPr>
              <a:lnSpc>
                <a:spcPct val="95000"/>
              </a:lnSpc>
              <a:spcBef>
                <a:spcPts val="0"/>
              </a:spcBef>
              <a:defRPr sz="1000" b="0"/>
            </a:lvl7pPr>
            <a:lvl8pPr>
              <a:lnSpc>
                <a:spcPct val="95000"/>
              </a:lnSpc>
              <a:spcBef>
                <a:spcPts val="0"/>
              </a:spcBef>
              <a:defRPr sz="1000" b="0"/>
            </a:lvl8pPr>
            <a:lvl9pPr>
              <a:lnSpc>
                <a:spcPct val="95000"/>
              </a:lnSpc>
              <a:spcBef>
                <a:spcPts val="0"/>
              </a:spcBef>
              <a:defRPr sz="1000" b="0"/>
            </a:lvl9pPr>
          </a:lstStyle>
          <a:p>
            <a:pPr lvl="0"/>
            <a:r>
              <a:rPr lang="en-US"/>
              <a:t>00</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pic>
        <p:nvPicPr>
          <p:cNvPr id="9" name="Graphic 8">
            <a:extLst>
              <a:ext uri="{FF2B5EF4-FFF2-40B4-BE49-F238E27FC236}">
                <a16:creationId xmlns:a16="http://schemas.microsoft.com/office/drawing/2014/main" id="{645958C8-2F0F-4C3E-8E0C-79871028BC1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3406100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spla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a:t>EMEA Airports October 2021</a:t>
            </a:r>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cxnSp>
        <p:nvCxnSpPr>
          <p:cNvPr id="18" name="Straight Connector 17">
            <a:extLst>
              <a:ext uri="{FF2B5EF4-FFF2-40B4-BE49-F238E27FC236}">
                <a16:creationId xmlns:a16="http://schemas.microsoft.com/office/drawing/2014/main" id="{AB589A99-8FD3-4889-A204-D680848E53D1}"/>
              </a:ext>
            </a:extLst>
          </p:cNvPr>
          <p:cNvCxnSpPr>
            <a:cxnSpLocks/>
          </p:cNvCxnSpPr>
          <p:nvPr userDrawn="1"/>
        </p:nvCxnSpPr>
        <p:spPr>
          <a:xfrm>
            <a:off x="414866" y="694267"/>
            <a:ext cx="216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8">
            <a:extLst>
              <a:ext uri="{FF2B5EF4-FFF2-40B4-BE49-F238E27FC236}">
                <a16:creationId xmlns:a16="http://schemas.microsoft.com/office/drawing/2014/main" id="{96F66B85-FC01-4328-9E7B-97A17661FF58}"/>
              </a:ext>
            </a:extLst>
          </p:cNvPr>
          <p:cNvSpPr>
            <a:spLocks noGrp="1"/>
          </p:cNvSpPr>
          <p:nvPr userDrawn="1">
            <p:ph type="title"/>
          </p:nvPr>
        </p:nvSpPr>
        <p:spPr>
          <a:xfrm>
            <a:off x="418801" y="1146221"/>
            <a:ext cx="2156065" cy="2880000"/>
          </a:xfrm>
        </p:spPr>
        <p:txBody>
          <a:bodyPr/>
          <a:lstStyle>
            <a:lvl1pPr>
              <a:defRPr sz="4600" b="1"/>
            </a:lvl1pPr>
          </a:lstStyle>
          <a:p>
            <a:r>
              <a:rPr lang="en-US"/>
              <a:t>Click to edit Master title style</a:t>
            </a:r>
            <a:endParaRPr lang="en-AU"/>
          </a:p>
        </p:txBody>
      </p:sp>
      <p:sp>
        <p:nvSpPr>
          <p:cNvPr id="24" name="Text Placeholder 23">
            <a:extLst>
              <a:ext uri="{FF2B5EF4-FFF2-40B4-BE49-F238E27FC236}">
                <a16:creationId xmlns:a16="http://schemas.microsoft.com/office/drawing/2014/main" id="{FCD2459E-57B7-4299-81F9-FA94F80A3113}"/>
              </a:ext>
            </a:extLst>
          </p:cNvPr>
          <p:cNvSpPr>
            <a:spLocks noGrp="1"/>
          </p:cNvSpPr>
          <p:nvPr userDrawn="1">
            <p:ph type="body" sz="quarter" idx="16" hasCustomPrompt="1"/>
          </p:nvPr>
        </p:nvSpPr>
        <p:spPr>
          <a:xfrm>
            <a:off x="7043956" y="696139"/>
            <a:ext cx="4491063" cy="5384800"/>
          </a:xfrm>
          <a:custGeom>
            <a:avLst/>
            <a:gdLst>
              <a:gd name="connsiteX0" fmla="*/ 0 w 4491063"/>
              <a:gd name="connsiteY0" fmla="*/ 0 h 5384800"/>
              <a:gd name="connsiteX1" fmla="*/ 4491063 w 4491063"/>
              <a:gd name="connsiteY1" fmla="*/ 0 h 5384800"/>
              <a:gd name="connsiteX2" fmla="*/ 4491063 w 4491063"/>
              <a:gd name="connsiteY2" fmla="*/ 5384800 h 5384800"/>
              <a:gd name="connsiteX3" fmla="*/ 686610 w 4491063"/>
              <a:gd name="connsiteY3" fmla="*/ 5384800 h 5384800"/>
              <a:gd name="connsiteX4" fmla="*/ 0 w 4491063"/>
              <a:gd name="connsiteY4" fmla="*/ 4698191 h 538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63" h="5384800">
                <a:moveTo>
                  <a:pt x="0" y="0"/>
                </a:moveTo>
                <a:lnTo>
                  <a:pt x="4491063" y="0"/>
                </a:lnTo>
                <a:lnTo>
                  <a:pt x="4491063" y="5384800"/>
                </a:lnTo>
                <a:lnTo>
                  <a:pt x="686610" y="5384800"/>
                </a:lnTo>
                <a:cubicBezTo>
                  <a:pt x="307384" y="5384800"/>
                  <a:pt x="0" y="5077416"/>
                  <a:pt x="0" y="4698191"/>
                </a:cubicBezTo>
                <a:close/>
              </a:path>
            </a:pathLst>
          </a:custGeom>
          <a:solidFill>
            <a:schemeClr val="accent4"/>
          </a:solidFill>
        </p:spPr>
        <p:txBody>
          <a:bodyPr wrap="square" lIns="432000" tIns="360000" rIns="360000" bIns="576000" anchor="b" anchorCtr="0">
            <a:noAutofit/>
          </a:bodyPr>
          <a:lstStyle>
            <a:lvl1pPr>
              <a:lnSpc>
                <a:spcPct val="95000"/>
              </a:lnSpc>
              <a:spcBef>
                <a:spcPts val="0"/>
              </a:spcBef>
              <a:spcAft>
                <a:spcPts val="400"/>
              </a:spcAft>
              <a:defRPr sz="3400">
                <a:solidFill>
                  <a:schemeClr val="bg1"/>
                </a:solidFill>
              </a:defRPr>
            </a:lvl1pPr>
            <a:lvl2pPr marL="0" indent="0">
              <a:lnSpc>
                <a:spcPct val="95000"/>
              </a:lnSpc>
              <a:spcBef>
                <a:spcPts val="0"/>
              </a:spcBef>
              <a:spcAft>
                <a:spcPts val="600"/>
              </a:spcAft>
              <a:buNone/>
              <a:defRPr sz="2300" b="0">
                <a:solidFill>
                  <a:schemeClr val="bg1"/>
                </a:solidFill>
              </a:defRPr>
            </a:lvl2pPr>
            <a:lvl3pPr marL="0" indent="0">
              <a:lnSpc>
                <a:spcPct val="95000"/>
              </a:lnSpc>
              <a:spcBef>
                <a:spcPts val="0"/>
              </a:spcBef>
              <a:buNone/>
              <a:defRPr sz="1400" b="0">
                <a:solidFill>
                  <a:schemeClr val="bg1"/>
                </a:solidFill>
              </a:defRPr>
            </a:lvl3pPr>
            <a:lvl4pPr>
              <a:lnSpc>
                <a:spcPct val="95000"/>
              </a:lnSpc>
              <a:spcBef>
                <a:spcPts val="0"/>
              </a:spcBef>
              <a:defRPr sz="1400" b="0">
                <a:solidFill>
                  <a:schemeClr val="bg1"/>
                </a:solidFill>
              </a:defRPr>
            </a:lvl4pPr>
            <a:lvl5pPr>
              <a:lnSpc>
                <a:spcPct val="95000"/>
              </a:lnSpc>
              <a:spcBef>
                <a:spcPts val="0"/>
              </a:spcBef>
              <a:defRPr sz="1400" b="0">
                <a:solidFill>
                  <a:schemeClr val="bg1"/>
                </a:solidFill>
              </a:defRPr>
            </a:lvl5pPr>
            <a:lvl6pPr>
              <a:lnSpc>
                <a:spcPct val="95000"/>
              </a:lnSpc>
              <a:spcBef>
                <a:spcPts val="0"/>
              </a:spcBef>
              <a:defRPr sz="1400" b="0">
                <a:solidFill>
                  <a:schemeClr val="bg1"/>
                </a:solidFill>
              </a:defRPr>
            </a:lvl6pPr>
            <a:lvl7pPr>
              <a:lnSpc>
                <a:spcPct val="95000"/>
              </a:lnSpc>
              <a:spcBef>
                <a:spcPts val="0"/>
              </a:spcBef>
              <a:defRPr sz="1400" b="0">
                <a:solidFill>
                  <a:schemeClr val="bg1"/>
                </a:solidFill>
              </a:defRPr>
            </a:lvl7pPr>
            <a:lvl8pPr>
              <a:lnSpc>
                <a:spcPct val="95000"/>
              </a:lnSpc>
              <a:spcBef>
                <a:spcPts val="0"/>
              </a:spcBef>
              <a:defRPr sz="1400" b="0">
                <a:solidFill>
                  <a:schemeClr val="bg1"/>
                </a:solidFill>
              </a:defRPr>
            </a:lvl8pPr>
            <a:lvl9pPr>
              <a:lnSpc>
                <a:spcPct val="95000"/>
              </a:lnSpc>
              <a:spcBef>
                <a:spcPts val="0"/>
              </a:spcBef>
              <a:defRPr sz="1400" b="0">
                <a:solidFill>
                  <a:schemeClr val="bg1"/>
                </a:solidFill>
              </a:defRPr>
            </a:lvl9pPr>
          </a:lstStyle>
          <a:p>
            <a:pPr marL="0" marR="0" lvl="0" indent="0" algn="l" defTabSz="914400" rtl="0" eaLnBrk="1" fontAlgn="auto" latinLnBrk="0" hangingPunct="1">
              <a:lnSpc>
                <a:spcPct val="95000"/>
              </a:lnSpc>
              <a:spcBef>
                <a:spcPts val="0"/>
              </a:spcBef>
              <a:spcAft>
                <a:spcPts val="400"/>
              </a:spcAft>
              <a:buClrTx/>
              <a:buSzTx/>
              <a:buFont typeface="Arial" panose="020B0604020202020204" pitchFamily="34" charset="0"/>
              <a:buNone/>
              <a:tabLst/>
              <a:defRPr/>
            </a:pPr>
            <a:r>
              <a:rPr lang="en-US"/>
              <a:t>Click to add text</a:t>
            </a:r>
            <a:br>
              <a:rPr lang="en-US"/>
            </a:br>
            <a:r>
              <a:rPr lang="en-US"/>
              <a:t>Add image by selecting ‘Fill &gt; Picture’, and </a:t>
            </a:r>
            <a:r>
              <a:rPr lang="en-US" err="1"/>
              <a:t>colour</a:t>
            </a:r>
            <a:r>
              <a:rPr lang="en-US"/>
              <a:t> by selecting ‘Brightness -50 / Contrast -40’</a:t>
            </a:r>
          </a:p>
        </p:txBody>
      </p:sp>
      <p:sp>
        <p:nvSpPr>
          <p:cNvPr id="23" name="Text Placeholder 22">
            <a:extLst>
              <a:ext uri="{FF2B5EF4-FFF2-40B4-BE49-F238E27FC236}">
                <a16:creationId xmlns:a16="http://schemas.microsoft.com/office/drawing/2014/main" id="{7F92B64E-61BA-4891-BFB9-B0938E90468F}"/>
              </a:ext>
            </a:extLst>
          </p:cNvPr>
          <p:cNvSpPr>
            <a:spLocks noGrp="1"/>
          </p:cNvSpPr>
          <p:nvPr userDrawn="1">
            <p:ph type="body" sz="quarter" idx="17" hasCustomPrompt="1"/>
          </p:nvPr>
        </p:nvSpPr>
        <p:spPr>
          <a:xfrm>
            <a:off x="3174909" y="3557903"/>
            <a:ext cx="3600823" cy="2523037"/>
          </a:xfrm>
          <a:custGeom>
            <a:avLst/>
            <a:gdLst>
              <a:gd name="connsiteX0" fmla="*/ 0 w 3600823"/>
              <a:gd name="connsiteY0" fmla="*/ 0 h 2523037"/>
              <a:gd name="connsiteX1" fmla="*/ 3600823 w 3600823"/>
              <a:gd name="connsiteY1" fmla="*/ 0 h 2523037"/>
              <a:gd name="connsiteX2" fmla="*/ 3600823 w 3600823"/>
              <a:gd name="connsiteY2" fmla="*/ 2523037 h 2523037"/>
              <a:gd name="connsiteX3" fmla="*/ 686610 w 3600823"/>
              <a:gd name="connsiteY3" fmla="*/ 2523037 h 2523037"/>
              <a:gd name="connsiteX4" fmla="*/ 0 w 3600823"/>
              <a:gd name="connsiteY4" fmla="*/ 1836427 h 252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823" h="2523037">
                <a:moveTo>
                  <a:pt x="0" y="0"/>
                </a:moveTo>
                <a:lnTo>
                  <a:pt x="3600823" y="0"/>
                </a:lnTo>
                <a:lnTo>
                  <a:pt x="3600823" y="2523037"/>
                </a:lnTo>
                <a:lnTo>
                  <a:pt x="686610" y="2523037"/>
                </a:lnTo>
                <a:cubicBezTo>
                  <a:pt x="307386" y="2523037"/>
                  <a:pt x="0" y="2215652"/>
                  <a:pt x="0" y="1836427"/>
                </a:cubicBezTo>
                <a:close/>
              </a:path>
            </a:pathLst>
          </a:custGeom>
          <a:solidFill>
            <a:schemeClr val="accent2"/>
          </a:solidFill>
        </p:spPr>
        <p:txBody>
          <a:bodyPr wrap="square" lIns="432000" tIns="360000" rIns="360000" bIns="576000" anchor="b" anchorCtr="0">
            <a:noAutofit/>
          </a:bodyPr>
          <a:lstStyle>
            <a:lvl1pPr>
              <a:lnSpc>
                <a:spcPct val="95000"/>
              </a:lnSpc>
              <a:spcBef>
                <a:spcPts val="0"/>
              </a:spcBef>
              <a:spcAft>
                <a:spcPts val="400"/>
              </a:spcAft>
              <a:defRPr sz="3400">
                <a:solidFill>
                  <a:schemeClr val="bg1"/>
                </a:solidFill>
              </a:defRPr>
            </a:lvl1pPr>
            <a:lvl2pPr marL="0" indent="0">
              <a:lnSpc>
                <a:spcPct val="95000"/>
              </a:lnSpc>
              <a:spcBef>
                <a:spcPts val="0"/>
              </a:spcBef>
              <a:spcAft>
                <a:spcPts val="600"/>
              </a:spcAft>
              <a:buNone/>
              <a:defRPr sz="2300" b="0">
                <a:solidFill>
                  <a:schemeClr val="bg1"/>
                </a:solidFill>
              </a:defRPr>
            </a:lvl2pPr>
            <a:lvl3pPr marL="0" indent="0">
              <a:lnSpc>
                <a:spcPct val="95000"/>
              </a:lnSpc>
              <a:spcBef>
                <a:spcPts val="0"/>
              </a:spcBef>
              <a:buNone/>
              <a:defRPr sz="1400" b="0">
                <a:solidFill>
                  <a:schemeClr val="bg1"/>
                </a:solidFill>
              </a:defRPr>
            </a:lvl3pPr>
            <a:lvl4pPr>
              <a:lnSpc>
                <a:spcPct val="95000"/>
              </a:lnSpc>
              <a:spcBef>
                <a:spcPts val="0"/>
              </a:spcBef>
              <a:defRPr sz="1400" b="0">
                <a:solidFill>
                  <a:schemeClr val="bg1"/>
                </a:solidFill>
              </a:defRPr>
            </a:lvl4pPr>
            <a:lvl5pPr>
              <a:lnSpc>
                <a:spcPct val="95000"/>
              </a:lnSpc>
              <a:spcBef>
                <a:spcPts val="0"/>
              </a:spcBef>
              <a:defRPr sz="1400" b="0">
                <a:solidFill>
                  <a:schemeClr val="bg1"/>
                </a:solidFill>
              </a:defRPr>
            </a:lvl5pPr>
            <a:lvl6pPr>
              <a:lnSpc>
                <a:spcPct val="95000"/>
              </a:lnSpc>
              <a:spcBef>
                <a:spcPts val="0"/>
              </a:spcBef>
              <a:defRPr sz="1400" b="0">
                <a:solidFill>
                  <a:schemeClr val="bg1"/>
                </a:solidFill>
              </a:defRPr>
            </a:lvl6pPr>
            <a:lvl7pPr>
              <a:lnSpc>
                <a:spcPct val="95000"/>
              </a:lnSpc>
              <a:spcBef>
                <a:spcPts val="0"/>
              </a:spcBef>
              <a:defRPr sz="1400" b="0">
                <a:solidFill>
                  <a:schemeClr val="bg1"/>
                </a:solidFill>
              </a:defRPr>
            </a:lvl7pPr>
            <a:lvl8pPr>
              <a:lnSpc>
                <a:spcPct val="95000"/>
              </a:lnSpc>
              <a:spcBef>
                <a:spcPts val="0"/>
              </a:spcBef>
              <a:defRPr sz="1400" b="0">
                <a:solidFill>
                  <a:schemeClr val="bg1"/>
                </a:solidFill>
              </a:defRPr>
            </a:lvl8pPr>
            <a:lvl9pPr>
              <a:lnSpc>
                <a:spcPct val="95000"/>
              </a:lnSpc>
              <a:spcBef>
                <a:spcPts val="0"/>
              </a:spcBef>
              <a:defRPr sz="1400" b="0">
                <a:solidFill>
                  <a:schemeClr val="bg1"/>
                </a:solidFill>
              </a:defRPr>
            </a:lvl9pPr>
          </a:lstStyle>
          <a:p>
            <a:pPr marL="0" marR="0" lvl="0" indent="0" algn="l" defTabSz="914400" rtl="0" eaLnBrk="1" fontAlgn="auto" latinLnBrk="0" hangingPunct="1">
              <a:lnSpc>
                <a:spcPct val="95000"/>
              </a:lnSpc>
              <a:spcBef>
                <a:spcPts val="0"/>
              </a:spcBef>
              <a:spcAft>
                <a:spcPts val="400"/>
              </a:spcAft>
              <a:buClrTx/>
              <a:buSzTx/>
              <a:buFont typeface="Arial" panose="020B0604020202020204" pitchFamily="34" charset="0"/>
              <a:buNone/>
              <a:tabLst/>
              <a:defRPr/>
            </a:pPr>
            <a:r>
              <a:rPr lang="en-US"/>
              <a:t>Click to add text</a:t>
            </a:r>
            <a:br>
              <a:rPr lang="en-US"/>
            </a:br>
            <a:r>
              <a:rPr lang="en-US"/>
              <a:t>Add image by selecting ‘Fill &gt; Picture’, and </a:t>
            </a:r>
            <a:r>
              <a:rPr lang="en-US" err="1"/>
              <a:t>colour</a:t>
            </a:r>
            <a:r>
              <a:rPr lang="en-US"/>
              <a:t> by selecting ‘Brightness -50 / Contrast -40’</a:t>
            </a:r>
          </a:p>
        </p:txBody>
      </p:sp>
      <p:sp>
        <p:nvSpPr>
          <p:cNvPr id="25" name="Text Placeholder 24">
            <a:extLst>
              <a:ext uri="{FF2B5EF4-FFF2-40B4-BE49-F238E27FC236}">
                <a16:creationId xmlns:a16="http://schemas.microsoft.com/office/drawing/2014/main" id="{A045402F-5BED-4B82-B719-CA4DA0A4EB98}"/>
              </a:ext>
            </a:extLst>
          </p:cNvPr>
          <p:cNvSpPr>
            <a:spLocks noGrp="1"/>
          </p:cNvSpPr>
          <p:nvPr userDrawn="1">
            <p:ph type="body" sz="quarter" idx="15" hasCustomPrompt="1"/>
          </p:nvPr>
        </p:nvSpPr>
        <p:spPr>
          <a:xfrm>
            <a:off x="3174909" y="696139"/>
            <a:ext cx="3600823" cy="2523100"/>
          </a:xfrm>
          <a:custGeom>
            <a:avLst/>
            <a:gdLst>
              <a:gd name="connsiteX0" fmla="*/ 0 w 3600823"/>
              <a:gd name="connsiteY0" fmla="*/ 0 h 2523100"/>
              <a:gd name="connsiteX1" fmla="*/ 3600823 w 3600823"/>
              <a:gd name="connsiteY1" fmla="*/ 0 h 2523100"/>
              <a:gd name="connsiteX2" fmla="*/ 3600823 w 3600823"/>
              <a:gd name="connsiteY2" fmla="*/ 2523100 h 2523100"/>
              <a:gd name="connsiteX3" fmla="*/ 686610 w 3600823"/>
              <a:gd name="connsiteY3" fmla="*/ 2523100 h 2523100"/>
              <a:gd name="connsiteX4" fmla="*/ 0 w 3600823"/>
              <a:gd name="connsiteY4" fmla="*/ 1836489 h 252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823" h="2523100">
                <a:moveTo>
                  <a:pt x="0" y="0"/>
                </a:moveTo>
                <a:lnTo>
                  <a:pt x="3600823" y="0"/>
                </a:lnTo>
                <a:lnTo>
                  <a:pt x="3600823" y="2523100"/>
                </a:lnTo>
                <a:lnTo>
                  <a:pt x="686610" y="2523100"/>
                </a:lnTo>
                <a:cubicBezTo>
                  <a:pt x="307386" y="2523100"/>
                  <a:pt x="0" y="2215716"/>
                  <a:pt x="0" y="1836489"/>
                </a:cubicBezTo>
                <a:close/>
              </a:path>
            </a:pathLst>
          </a:custGeom>
          <a:solidFill>
            <a:schemeClr val="accent3"/>
          </a:solidFill>
        </p:spPr>
        <p:txBody>
          <a:bodyPr wrap="square" lIns="432000" tIns="360000" rIns="360000" bIns="576000" anchor="b" anchorCtr="0">
            <a:noAutofit/>
          </a:bodyPr>
          <a:lstStyle>
            <a:lvl1pPr>
              <a:lnSpc>
                <a:spcPct val="95000"/>
              </a:lnSpc>
              <a:spcBef>
                <a:spcPts val="0"/>
              </a:spcBef>
              <a:spcAft>
                <a:spcPts val="400"/>
              </a:spcAft>
              <a:defRPr sz="3400">
                <a:solidFill>
                  <a:schemeClr val="bg1"/>
                </a:solidFill>
              </a:defRPr>
            </a:lvl1pPr>
            <a:lvl2pPr marL="0" indent="0">
              <a:lnSpc>
                <a:spcPct val="95000"/>
              </a:lnSpc>
              <a:spcBef>
                <a:spcPts val="0"/>
              </a:spcBef>
              <a:spcAft>
                <a:spcPts val="600"/>
              </a:spcAft>
              <a:buNone/>
              <a:defRPr sz="2300" b="0">
                <a:solidFill>
                  <a:schemeClr val="bg1"/>
                </a:solidFill>
              </a:defRPr>
            </a:lvl2pPr>
            <a:lvl3pPr marL="0" indent="0">
              <a:lnSpc>
                <a:spcPct val="95000"/>
              </a:lnSpc>
              <a:spcBef>
                <a:spcPts val="0"/>
              </a:spcBef>
              <a:buNone/>
              <a:defRPr sz="1400" b="0">
                <a:solidFill>
                  <a:schemeClr val="bg1"/>
                </a:solidFill>
              </a:defRPr>
            </a:lvl3pPr>
            <a:lvl4pPr>
              <a:lnSpc>
                <a:spcPct val="95000"/>
              </a:lnSpc>
              <a:spcBef>
                <a:spcPts val="0"/>
              </a:spcBef>
              <a:defRPr sz="1400" b="0">
                <a:solidFill>
                  <a:schemeClr val="bg1"/>
                </a:solidFill>
              </a:defRPr>
            </a:lvl4pPr>
            <a:lvl5pPr>
              <a:lnSpc>
                <a:spcPct val="95000"/>
              </a:lnSpc>
              <a:spcBef>
                <a:spcPts val="0"/>
              </a:spcBef>
              <a:defRPr sz="1400" b="0">
                <a:solidFill>
                  <a:schemeClr val="bg1"/>
                </a:solidFill>
              </a:defRPr>
            </a:lvl5pPr>
            <a:lvl6pPr>
              <a:lnSpc>
                <a:spcPct val="95000"/>
              </a:lnSpc>
              <a:spcBef>
                <a:spcPts val="0"/>
              </a:spcBef>
              <a:defRPr sz="1400" b="0">
                <a:solidFill>
                  <a:schemeClr val="bg1"/>
                </a:solidFill>
              </a:defRPr>
            </a:lvl6pPr>
            <a:lvl7pPr>
              <a:lnSpc>
                <a:spcPct val="95000"/>
              </a:lnSpc>
              <a:spcBef>
                <a:spcPts val="0"/>
              </a:spcBef>
              <a:defRPr sz="1400" b="0">
                <a:solidFill>
                  <a:schemeClr val="bg1"/>
                </a:solidFill>
              </a:defRPr>
            </a:lvl7pPr>
            <a:lvl8pPr>
              <a:lnSpc>
                <a:spcPct val="95000"/>
              </a:lnSpc>
              <a:spcBef>
                <a:spcPts val="0"/>
              </a:spcBef>
              <a:defRPr sz="1400" b="0">
                <a:solidFill>
                  <a:schemeClr val="bg1"/>
                </a:solidFill>
              </a:defRPr>
            </a:lvl8pPr>
            <a:lvl9pPr>
              <a:lnSpc>
                <a:spcPct val="95000"/>
              </a:lnSpc>
              <a:spcBef>
                <a:spcPts val="0"/>
              </a:spcBef>
              <a:defRPr sz="1400" b="0">
                <a:solidFill>
                  <a:schemeClr val="bg1"/>
                </a:solidFill>
              </a:defRPr>
            </a:lvl9pPr>
          </a:lstStyle>
          <a:p>
            <a:pPr marL="0" marR="0" lvl="0" indent="0" algn="l" defTabSz="914400" rtl="0" eaLnBrk="1" fontAlgn="auto" latinLnBrk="0" hangingPunct="1">
              <a:lnSpc>
                <a:spcPct val="95000"/>
              </a:lnSpc>
              <a:spcBef>
                <a:spcPts val="0"/>
              </a:spcBef>
              <a:spcAft>
                <a:spcPts val="400"/>
              </a:spcAft>
              <a:buClrTx/>
              <a:buSzTx/>
              <a:buFont typeface="Arial" panose="020B0604020202020204" pitchFamily="34" charset="0"/>
              <a:buNone/>
              <a:tabLst/>
              <a:defRPr/>
            </a:pPr>
            <a:r>
              <a:rPr lang="en-US"/>
              <a:t>Click to add text</a:t>
            </a:r>
            <a:br>
              <a:rPr lang="en-US"/>
            </a:br>
            <a:r>
              <a:rPr lang="en-US"/>
              <a:t>Add image by selecting ‘Fill &gt; Picture’, and </a:t>
            </a:r>
            <a:r>
              <a:rPr lang="en-US" err="1"/>
              <a:t>colour</a:t>
            </a:r>
            <a:r>
              <a:rPr lang="en-US"/>
              <a:t> by selecting ‘Brightness -50 / Contrast -40’</a:t>
            </a:r>
          </a:p>
        </p:txBody>
      </p:sp>
    </p:spTree>
    <p:extLst>
      <p:ext uri="{BB962C8B-B14F-4D97-AF65-F5344CB8AC3E}">
        <p14:creationId xmlns:p14="http://schemas.microsoft.com/office/powerpoint/2010/main" val="3880288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02DB44F-114E-4341-8D9D-2C04AF92CB68}"/>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5167C48B-2D1A-40CF-AFCB-AB60AFA0EE37}"/>
              </a:ext>
            </a:extLst>
          </p:cNvPr>
          <p:cNvSpPr>
            <a:spLocks noGrp="1"/>
          </p:cNvSpPr>
          <p:nvPr>
            <p:ph type="ftr" sz="quarter" idx="11"/>
          </p:nvPr>
        </p:nvSpPr>
        <p:spPr/>
        <p:txBody>
          <a:bodyPr/>
          <a:lstStyle/>
          <a:p>
            <a:r>
              <a:rPr lang="en-US"/>
              <a:t>EMEA Airports October 2021</a:t>
            </a:r>
            <a:endParaRPr lang="en-GB"/>
          </a:p>
        </p:txBody>
      </p:sp>
      <p:sp>
        <p:nvSpPr>
          <p:cNvPr id="10" name="Slide Number Placeholder 9">
            <a:extLst>
              <a:ext uri="{FF2B5EF4-FFF2-40B4-BE49-F238E27FC236}">
                <a16:creationId xmlns:a16="http://schemas.microsoft.com/office/drawing/2014/main" id="{4B91FCCE-97B5-4375-B71E-CC7E9A30CF58}"/>
              </a:ext>
            </a:extLst>
          </p:cNvPr>
          <p:cNvSpPr>
            <a:spLocks noGrp="1"/>
          </p:cNvSpPr>
          <p:nvPr>
            <p:ph type="sldNum" sz="quarter" idx="12"/>
          </p:nvPr>
        </p:nvSpPr>
        <p:spPr/>
        <p:txBody>
          <a:bodyPr/>
          <a:lstStyle/>
          <a:p>
            <a:fld id="{F5AEA0E0-5CC6-4BD0-905C-A0021E419432}" type="slidenum">
              <a:rPr lang="en-GB" smtClean="0"/>
              <a:pPr/>
              <a:t>‹#›</a:t>
            </a:fld>
            <a:endParaRPr lang="en-GB"/>
          </a:p>
        </p:txBody>
      </p:sp>
      <p:sp>
        <p:nvSpPr>
          <p:cNvPr id="2" name="Title 1">
            <a:extLst>
              <a:ext uri="{FF2B5EF4-FFF2-40B4-BE49-F238E27FC236}">
                <a16:creationId xmlns:a16="http://schemas.microsoft.com/office/drawing/2014/main" id="{14D0A27D-9CD4-46A3-BE5D-29EDA4EC5AEE}"/>
              </a:ext>
            </a:extLst>
          </p:cNvPr>
          <p:cNvSpPr>
            <a:spLocks noGrp="1"/>
          </p:cNvSpPr>
          <p:nvPr>
            <p:ph type="title" hasCustomPrompt="1"/>
          </p:nvPr>
        </p:nvSpPr>
        <p:spPr>
          <a:xfrm>
            <a:off x="659425" y="2670137"/>
            <a:ext cx="10440000" cy="900000"/>
          </a:xfrm>
        </p:spPr>
        <p:txBody>
          <a:bodyPr/>
          <a:lstStyle>
            <a:lvl1pPr>
              <a:defRPr/>
            </a:lvl1pPr>
          </a:lstStyle>
          <a:p>
            <a:r>
              <a:rPr lang="en-US"/>
              <a:t>Thank you.</a:t>
            </a:r>
            <a:endParaRPr lang="en-AU"/>
          </a:p>
        </p:txBody>
      </p:sp>
    </p:spTree>
    <p:extLst>
      <p:ext uri="{BB962C8B-B14F-4D97-AF65-F5344CB8AC3E}">
        <p14:creationId xmlns:p14="http://schemas.microsoft.com/office/powerpoint/2010/main" val="45079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1CC8-96FC-4306-BF1D-140C54C2B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D6D540-BE0B-4F22-8188-AA5D39807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78FD0E-65C5-4E31-8DC3-00D308DF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7B456-3B62-4806-941F-70C49455FC7C}"/>
              </a:ext>
            </a:extLst>
          </p:cNvPr>
          <p:cNvSpPr>
            <a:spLocks noGrp="1"/>
          </p:cNvSpPr>
          <p:nvPr>
            <p:ph type="dt" sz="half" idx="10"/>
          </p:nvPr>
        </p:nvSpPr>
        <p:spPr/>
        <p:txBody>
          <a:bodyPr/>
          <a:lstStyle/>
          <a:p>
            <a:fld id="{291A3A03-5809-436A-994C-09C3EC47681F}" type="datetimeFigureOut">
              <a:rPr lang="en-GB" smtClean="0"/>
              <a:t>07/02/2023</a:t>
            </a:fld>
            <a:endParaRPr lang="en-GB"/>
          </a:p>
        </p:txBody>
      </p:sp>
      <p:sp>
        <p:nvSpPr>
          <p:cNvPr id="6" name="Footer Placeholder 5">
            <a:extLst>
              <a:ext uri="{FF2B5EF4-FFF2-40B4-BE49-F238E27FC236}">
                <a16:creationId xmlns:a16="http://schemas.microsoft.com/office/drawing/2014/main" id="{803C4204-A989-4AF6-AEC8-E898C152A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8EBD68-F919-4092-B07F-CEC5654DC412}"/>
              </a:ext>
            </a:extLst>
          </p:cNvPr>
          <p:cNvSpPr>
            <a:spLocks noGrp="1"/>
          </p:cNvSpPr>
          <p:nvPr>
            <p:ph type="sldNum" sz="quarter" idx="12"/>
          </p:nvPr>
        </p:nvSpPr>
        <p:spPr/>
        <p:txBody>
          <a:bodyPr/>
          <a:lstStyle/>
          <a:p>
            <a:fld id="{8F6B3C78-5DB8-4425-8763-EBE133CDBA19}" type="slidenum">
              <a:rPr lang="en-GB" smtClean="0"/>
              <a:t>‹#›</a:t>
            </a:fld>
            <a:endParaRPr lang="en-GB"/>
          </a:p>
        </p:txBody>
      </p:sp>
    </p:spTree>
    <p:extLst>
      <p:ext uri="{BB962C8B-B14F-4D97-AF65-F5344CB8AC3E}">
        <p14:creationId xmlns:p14="http://schemas.microsoft.com/office/powerpoint/2010/main" val="4250164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US"/>
              <a:t>EMEA Airports October 2021</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7" name="Text Placeholder 7">
            <a:extLst>
              <a:ext uri="{FF2B5EF4-FFF2-40B4-BE49-F238E27FC236}">
                <a16:creationId xmlns:a16="http://schemas.microsoft.com/office/drawing/2014/main" id="{983E42A2-CBAD-4762-9E47-8DC5EF3E5D83}"/>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spTree>
    <p:extLst>
      <p:ext uri="{BB962C8B-B14F-4D97-AF65-F5344CB8AC3E}">
        <p14:creationId xmlns:p14="http://schemas.microsoft.com/office/powerpoint/2010/main" val="559312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 Fores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88783FB-B2C1-40C9-9C20-189D69B2F72E}"/>
              </a:ext>
            </a:extLst>
          </p:cNvPr>
          <p:cNvSpPr/>
          <p:nvPr userDrawn="1"/>
        </p:nvSpPr>
        <p:spPr>
          <a:xfrm>
            <a:off x="-1"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EMEA Airports October 2021</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31" name="Text Placeholder 7">
            <a:extLst>
              <a:ext uri="{FF2B5EF4-FFF2-40B4-BE49-F238E27FC236}">
                <a16:creationId xmlns:a16="http://schemas.microsoft.com/office/drawing/2014/main" id="{3D15E112-FCE2-4AF7-8315-5FAAE7101B87}"/>
              </a:ext>
            </a:extLst>
          </p:cNvPr>
          <p:cNvSpPr>
            <a:spLocks noGrp="1"/>
          </p:cNvSpPr>
          <p:nvPr>
            <p:ph type="body" sz="quarter" idx="13" hasCustomPrompt="1"/>
          </p:nvPr>
        </p:nvSpPr>
        <p:spPr>
          <a:xfrm>
            <a:off x="659425" y="611748"/>
            <a:ext cx="10800000" cy="1080000"/>
          </a:xfrm>
          <a:noFill/>
        </p:spPr>
        <p:txBody>
          <a:bodyPr/>
          <a:lstStyle>
            <a:lvl1pPr>
              <a:lnSpc>
                <a:spcPct val="95000"/>
              </a:lnSpc>
              <a:spcBef>
                <a:spcPts val="0"/>
              </a:spcBef>
              <a:spcAft>
                <a:spcPts val="0"/>
              </a:spcAft>
              <a:defRPr sz="3400"/>
            </a:lvl1pPr>
            <a:lvl2pPr marL="0" indent="0">
              <a:lnSpc>
                <a:spcPct val="95000"/>
              </a:lnSpc>
              <a:spcBef>
                <a:spcPts val="0"/>
              </a:spcBef>
              <a:buNone/>
              <a:defRPr sz="3400" b="1"/>
            </a:lvl2pPr>
            <a:lvl3pPr marL="0" indent="0">
              <a:lnSpc>
                <a:spcPct val="95000"/>
              </a:lnSpc>
              <a:spcBef>
                <a:spcPts val="0"/>
              </a:spcBef>
              <a:buNone/>
              <a:defRPr sz="3400" b="1"/>
            </a:lvl3pPr>
            <a:lvl4pPr>
              <a:lnSpc>
                <a:spcPct val="95000"/>
              </a:lnSpc>
              <a:spcBef>
                <a:spcPts val="0"/>
              </a:spcBef>
              <a:defRPr sz="3400" b="1"/>
            </a:lvl4pPr>
            <a:lvl5pPr>
              <a:lnSpc>
                <a:spcPct val="95000"/>
              </a:lnSpc>
              <a:spcBef>
                <a:spcPts val="0"/>
              </a:spcBef>
              <a:defRPr sz="3400" b="1"/>
            </a:lvl5pPr>
            <a:lvl6pPr>
              <a:lnSpc>
                <a:spcPct val="95000"/>
              </a:lnSpc>
              <a:spcBef>
                <a:spcPts val="0"/>
              </a:spcBef>
              <a:defRPr sz="3400" b="1"/>
            </a:lvl6pPr>
            <a:lvl7pPr>
              <a:lnSpc>
                <a:spcPct val="95000"/>
              </a:lnSpc>
              <a:spcBef>
                <a:spcPts val="0"/>
              </a:spcBef>
              <a:defRPr sz="3400" b="1"/>
            </a:lvl7pPr>
            <a:lvl8pPr>
              <a:lnSpc>
                <a:spcPct val="95000"/>
              </a:lnSpc>
              <a:spcBef>
                <a:spcPts val="0"/>
              </a:spcBef>
              <a:defRPr sz="3400" b="1"/>
            </a:lvl8pPr>
            <a:lvl9pPr>
              <a:lnSpc>
                <a:spcPct val="95000"/>
              </a:lnSpc>
              <a:spcBef>
                <a:spcPts val="0"/>
              </a:spcBef>
              <a:defRPr sz="3400" b="1"/>
            </a:lvl9pPr>
          </a:lstStyle>
          <a:p>
            <a:pPr lvl="0"/>
            <a:r>
              <a:rPr lang="en-US"/>
              <a:t>Click to add title Increase list level for bold</a:t>
            </a:r>
          </a:p>
          <a:p>
            <a:pPr lvl="1"/>
            <a:r>
              <a:rPr lang="en-US"/>
              <a:t>Second level</a:t>
            </a:r>
            <a:endParaRPr lang="en-AU"/>
          </a:p>
        </p:txBody>
      </p:sp>
      <p:pic>
        <p:nvPicPr>
          <p:cNvPr id="7" name="Graphic 6">
            <a:extLst>
              <a:ext uri="{FF2B5EF4-FFF2-40B4-BE49-F238E27FC236}">
                <a16:creationId xmlns:a16="http://schemas.microsoft.com/office/drawing/2014/main" id="{77D942E6-9F93-48C2-AF14-3018E7422CA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3527" y="106540"/>
            <a:ext cx="273600" cy="273600"/>
          </a:xfrm>
          <a:prstGeom prst="rect">
            <a:avLst/>
          </a:prstGeom>
        </p:spPr>
      </p:pic>
    </p:spTree>
    <p:extLst>
      <p:ext uri="{BB962C8B-B14F-4D97-AF65-F5344CB8AC3E}">
        <p14:creationId xmlns:p14="http://schemas.microsoft.com/office/powerpoint/2010/main" val="34679003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US"/>
              <a:t>EMEA Airports October 2021</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723068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tandar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295A00-B963-4F6C-8293-CEEEB88D4058}"/>
              </a:ext>
            </a:extLst>
          </p:cNvPr>
          <p:cNvSpPr>
            <a:spLocks noGrp="1"/>
          </p:cNvSpPr>
          <p:nvPr>
            <p:ph type="body" sz="quarter" idx="11"/>
          </p:nvPr>
        </p:nvSpPr>
        <p:spPr>
          <a:xfrm>
            <a:off x="604837" y="1825625"/>
            <a:ext cx="11053127" cy="4351338"/>
          </a:xfrm>
        </p:spPr>
        <p:txBody>
          <a:bodyPr/>
          <a:lstStyle/>
          <a:p>
            <a:pPr lvl="0"/>
            <a:r>
              <a:rPr lang="en-US"/>
              <a:t>Click to edit Master text styles</a:t>
            </a:r>
          </a:p>
        </p:txBody>
      </p:sp>
      <p:sp>
        <p:nvSpPr>
          <p:cNvPr id="2" name="Title 1">
            <a:extLst>
              <a:ext uri="{FF2B5EF4-FFF2-40B4-BE49-F238E27FC236}">
                <a16:creationId xmlns:a16="http://schemas.microsoft.com/office/drawing/2014/main" id="{6504905B-07C3-5340-8D47-986DB857D64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12965E7-E6BB-F44E-90F1-1B95B39DE1C8}"/>
              </a:ext>
            </a:extLst>
          </p:cNvPr>
          <p:cNvSpPr>
            <a:spLocks noGrp="1"/>
          </p:cNvSpPr>
          <p:nvPr>
            <p:ph type="sldNum" sz="quarter" idx="10"/>
          </p:nvPr>
        </p:nvSpPr>
        <p:spPr/>
        <p:txBody>
          <a:bodyPr/>
          <a:lstStyle/>
          <a:p>
            <a:fld id="{D9417E58-119D-EF44-862C-C7E5B8935786}" type="slidenum">
              <a:rPr lang="en-US" smtClean="0"/>
              <a:pPr/>
              <a:t>‹#›</a:t>
            </a:fld>
            <a:r>
              <a:rPr lang="en-US"/>
              <a:t>     |      </a:t>
            </a:r>
            <a:r>
              <a:rPr lang="en-US">
                <a:solidFill>
                  <a:srgbClr val="B4B4B4"/>
                </a:solidFill>
              </a:rPr>
              <a:t>Confidential</a:t>
            </a:r>
          </a:p>
        </p:txBody>
      </p:sp>
    </p:spTree>
    <p:extLst>
      <p:ext uri="{BB962C8B-B14F-4D97-AF65-F5344CB8AC3E}">
        <p14:creationId xmlns:p14="http://schemas.microsoft.com/office/powerpoint/2010/main" val="2574274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12B5-2426-45A2-91E2-F81AC51AE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898CAE8-4504-4DF4-BC29-8982EF273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6858355-F314-42E7-AE6C-250ADFD0EC05}"/>
              </a:ext>
            </a:extLst>
          </p:cNvPr>
          <p:cNvSpPr>
            <a:spLocks noGrp="1"/>
          </p:cNvSpPr>
          <p:nvPr>
            <p:ph type="dt" sz="half" idx="10"/>
          </p:nvPr>
        </p:nvSpPr>
        <p:spPr/>
        <p:txBody>
          <a:bodyPr/>
          <a:lstStyle/>
          <a:p>
            <a:fld id="{00706719-0496-4A2C-89B7-338FCBFD3D2F}" type="datetimeFigureOut">
              <a:rPr lang="en-AU" smtClean="0"/>
              <a:t>7/02/2023</a:t>
            </a:fld>
            <a:endParaRPr lang="en-AU"/>
          </a:p>
        </p:txBody>
      </p:sp>
      <p:sp>
        <p:nvSpPr>
          <p:cNvPr id="5" name="Footer Placeholder 4">
            <a:extLst>
              <a:ext uri="{FF2B5EF4-FFF2-40B4-BE49-F238E27FC236}">
                <a16:creationId xmlns:a16="http://schemas.microsoft.com/office/drawing/2014/main" id="{5A38C33C-E76D-4C5F-A93C-B9782F0938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E8C8E0-77D6-4865-85A8-FBD9207BD49F}"/>
              </a:ext>
            </a:extLst>
          </p:cNvPr>
          <p:cNvSpPr>
            <a:spLocks noGrp="1"/>
          </p:cNvSpPr>
          <p:nvPr>
            <p:ph type="sldNum" sz="quarter" idx="12"/>
          </p:nvPr>
        </p:nvSpPr>
        <p:spPr/>
        <p:txBody>
          <a:bodyPr/>
          <a:lstStyle/>
          <a:p>
            <a:fld id="{1534FC73-A893-4F32-ACB0-19B41BC2DCB0}" type="slidenum">
              <a:rPr lang="en-AU" smtClean="0"/>
              <a:t>‹#›</a:t>
            </a:fld>
            <a:endParaRPr lang="en-AU"/>
          </a:p>
        </p:txBody>
      </p:sp>
    </p:spTree>
    <p:extLst>
      <p:ext uri="{BB962C8B-B14F-4D97-AF65-F5344CB8AC3E}">
        <p14:creationId xmlns:p14="http://schemas.microsoft.com/office/powerpoint/2010/main" val="1827067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2E3B8C5-6BCF-DD49-A010-012F3A454FD8}"/>
              </a:ext>
            </a:extLst>
          </p:cNvPr>
          <p:cNvSpPr/>
          <p:nvPr userDrawn="1"/>
        </p:nvSpPr>
        <p:spPr>
          <a:xfrm>
            <a:off x="0" y="1305249"/>
            <a:ext cx="3622179" cy="5066891"/>
          </a:xfrm>
          <a:custGeom>
            <a:avLst/>
            <a:gdLst>
              <a:gd name="connsiteX0" fmla="*/ 0 w 4249912"/>
              <a:gd name="connsiteY0" fmla="*/ 0 h 5222557"/>
              <a:gd name="connsiteX1" fmla="*/ 4249912 w 4249912"/>
              <a:gd name="connsiteY1" fmla="*/ 0 h 5222557"/>
              <a:gd name="connsiteX2" fmla="*/ 3883664 w 4249912"/>
              <a:gd name="connsiteY2" fmla="*/ 5222557 h 5222557"/>
              <a:gd name="connsiteX3" fmla="*/ 0 w 4249912"/>
              <a:gd name="connsiteY3" fmla="*/ 5222557 h 5222557"/>
              <a:gd name="connsiteX4" fmla="*/ 0 w 4249912"/>
              <a:gd name="connsiteY4" fmla="*/ 0 h 522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912" h="5222557">
                <a:moveTo>
                  <a:pt x="0" y="0"/>
                </a:moveTo>
                <a:lnTo>
                  <a:pt x="4249912" y="0"/>
                </a:lnTo>
                <a:lnTo>
                  <a:pt x="3883664" y="5222557"/>
                </a:lnTo>
                <a:lnTo>
                  <a:pt x="0" y="52225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Freeform 8">
            <a:extLst>
              <a:ext uri="{FF2B5EF4-FFF2-40B4-BE49-F238E27FC236}">
                <a16:creationId xmlns:a16="http://schemas.microsoft.com/office/drawing/2014/main" id="{9776C0E7-4724-5847-9CA2-20BA74BB5CA5}"/>
              </a:ext>
            </a:extLst>
          </p:cNvPr>
          <p:cNvSpPr/>
          <p:nvPr userDrawn="1"/>
        </p:nvSpPr>
        <p:spPr>
          <a:xfrm>
            <a:off x="3248167" y="1302157"/>
            <a:ext cx="5513695" cy="5069983"/>
          </a:xfrm>
          <a:custGeom>
            <a:avLst/>
            <a:gdLst>
              <a:gd name="connsiteX0" fmla="*/ 366675 w 4422907"/>
              <a:gd name="connsiteY0" fmla="*/ 0 h 5228643"/>
              <a:gd name="connsiteX1" fmla="*/ 4422907 w 4422907"/>
              <a:gd name="connsiteY1" fmla="*/ 0 h 5228643"/>
              <a:gd name="connsiteX2" fmla="*/ 4056232 w 4422907"/>
              <a:gd name="connsiteY2" fmla="*/ 5228643 h 5228643"/>
              <a:gd name="connsiteX3" fmla="*/ 0 w 4422907"/>
              <a:gd name="connsiteY3" fmla="*/ 5228643 h 5228643"/>
              <a:gd name="connsiteX4" fmla="*/ 427 w 4422907"/>
              <a:gd name="connsiteY4" fmla="*/ 5222557 h 5228643"/>
              <a:gd name="connsiteX5" fmla="*/ 366675 w 4422907"/>
              <a:gd name="connsiteY5" fmla="*/ 0 h 52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907" h="5228643">
                <a:moveTo>
                  <a:pt x="366675" y="0"/>
                </a:moveTo>
                <a:lnTo>
                  <a:pt x="4422907" y="0"/>
                </a:lnTo>
                <a:lnTo>
                  <a:pt x="4056232" y="5228643"/>
                </a:lnTo>
                <a:lnTo>
                  <a:pt x="0" y="5228643"/>
                </a:lnTo>
                <a:lnTo>
                  <a:pt x="427" y="5222557"/>
                </a:lnTo>
                <a:lnTo>
                  <a:pt x="36667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D29BB47A-BEE4-9F48-9BBF-72D93BFB7BAD}"/>
              </a:ext>
            </a:extLst>
          </p:cNvPr>
          <p:cNvSpPr>
            <a:spLocks noGrp="1"/>
          </p:cNvSpPr>
          <p:nvPr>
            <p:ph sz="half" idx="2"/>
          </p:nvPr>
        </p:nvSpPr>
        <p:spPr>
          <a:xfrm>
            <a:off x="4144297" y="1391931"/>
            <a:ext cx="3795174" cy="484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B539C70D-2A16-6740-AFDA-D375325E130E}"/>
              </a:ext>
            </a:extLst>
          </p:cNvPr>
          <p:cNvSpPr>
            <a:spLocks noGrp="1"/>
          </p:cNvSpPr>
          <p:nvPr>
            <p:ph sz="half" idx="1"/>
          </p:nvPr>
        </p:nvSpPr>
        <p:spPr>
          <a:xfrm>
            <a:off x="381000" y="1391931"/>
            <a:ext cx="3502238" cy="48440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DA0DA6D4-31CB-CB4D-962F-7EB8D24C8B7C}"/>
              </a:ext>
            </a:extLst>
          </p:cNvPr>
          <p:cNvSpPr>
            <a:spLocks noGrp="1"/>
          </p:cNvSpPr>
          <p:nvPr>
            <p:ph sz="half" idx="12"/>
          </p:nvPr>
        </p:nvSpPr>
        <p:spPr>
          <a:xfrm>
            <a:off x="8461611" y="1391931"/>
            <a:ext cx="3346771" cy="484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E948F554-136D-8A4A-8C75-BEA4381ED3B5}"/>
              </a:ext>
            </a:extLst>
          </p:cNvPr>
          <p:cNvSpPr>
            <a:spLocks noGrp="1"/>
          </p:cNvSpPr>
          <p:nvPr>
            <p:ph type="title"/>
          </p:nvPr>
        </p:nvSpPr>
        <p:spPr>
          <a:xfrm>
            <a:off x="369570" y="387984"/>
            <a:ext cx="11430000" cy="900489"/>
          </a:xfrm>
          <a:prstGeom prst="rect">
            <a:avLst/>
          </a:prstGeom>
        </p:spPr>
        <p:txBody>
          <a:bodyPr vert="horz" lIns="91440" tIns="45720" rIns="91440" bIns="45720" rtlCol="0" anchor="t">
            <a:normAutofit/>
          </a:bodyPr>
          <a:lstStyle/>
          <a:p>
            <a:r>
              <a:rPr lang="en-US"/>
              <a:t>Click to edit Master title style</a:t>
            </a:r>
          </a:p>
        </p:txBody>
      </p:sp>
      <p:sp>
        <p:nvSpPr>
          <p:cNvPr id="14" name="Footer Placeholder 4">
            <a:extLst>
              <a:ext uri="{FF2B5EF4-FFF2-40B4-BE49-F238E27FC236}">
                <a16:creationId xmlns:a16="http://schemas.microsoft.com/office/drawing/2014/main" id="{A15CA80E-5541-B644-92DE-9F379D920512}"/>
              </a:ext>
            </a:extLst>
          </p:cNvPr>
          <p:cNvSpPr>
            <a:spLocks noGrp="1"/>
          </p:cNvSpPr>
          <p:nvPr>
            <p:ph type="ftr" sz="quarter" idx="3"/>
          </p:nvPr>
        </p:nvSpPr>
        <p:spPr>
          <a:xfrm>
            <a:off x="4038600" y="6425639"/>
            <a:ext cx="4114800" cy="365126"/>
          </a:xfrm>
          <a:prstGeom prst="rect">
            <a:avLst/>
          </a:prstGeom>
        </p:spPr>
        <p:txBody>
          <a:bodyPr vert="horz" lIns="91440" tIns="45720" rIns="91440" bIns="45720" rtlCol="0" anchor="ctr"/>
          <a:lstStyle>
            <a:lvl1pPr algn="ctr">
              <a:defRPr sz="800">
                <a:solidFill>
                  <a:schemeClr val="tx2"/>
                </a:solidFill>
              </a:defRPr>
            </a:lvl1pPr>
          </a:lstStyle>
          <a:p>
            <a:endParaRPr lang="en-US"/>
          </a:p>
        </p:txBody>
      </p:sp>
      <p:sp>
        <p:nvSpPr>
          <p:cNvPr id="15" name="Slide Number Placeholder 5">
            <a:extLst>
              <a:ext uri="{FF2B5EF4-FFF2-40B4-BE49-F238E27FC236}">
                <a16:creationId xmlns:a16="http://schemas.microsoft.com/office/drawing/2014/main" id="{9D6DC9F4-A9B7-F841-A75D-1EBAFD6D28CC}"/>
              </a:ext>
            </a:extLst>
          </p:cNvPr>
          <p:cNvSpPr>
            <a:spLocks noGrp="1"/>
          </p:cNvSpPr>
          <p:nvPr>
            <p:ph type="sldNum" sz="quarter" idx="4"/>
          </p:nvPr>
        </p:nvSpPr>
        <p:spPr>
          <a:xfrm>
            <a:off x="9067800" y="6425641"/>
            <a:ext cx="2743200" cy="365124"/>
          </a:xfrm>
          <a:prstGeom prst="rect">
            <a:avLst/>
          </a:prstGeom>
        </p:spPr>
        <p:txBody>
          <a:bodyPr vert="horz" lIns="91440" tIns="45720" rIns="91440" bIns="45720" rtlCol="0" anchor="ctr"/>
          <a:lstStyle>
            <a:lvl1pPr algn="r">
              <a:defRPr sz="800">
                <a:solidFill>
                  <a:schemeClr val="tx2"/>
                </a:solidFill>
              </a:defRPr>
            </a:lvl1pPr>
          </a:lstStyle>
          <a:p>
            <a:r>
              <a:rPr lang="en-US">
                <a:ea typeface="Century Gothic" charset="0"/>
                <a:cs typeface="Arial" panose="020B0604020202020204" pitchFamily="34" charset="0"/>
              </a:rPr>
              <a:t>CONFIDENTIAL    |    </a:t>
            </a:r>
            <a:fld id="{8193A624-BF42-064A-A37A-69761B42684D}" type="slidenum">
              <a:rPr lang="en-US" smtClean="0"/>
              <a:pPr/>
              <a:t>‹#›</a:t>
            </a:fld>
            <a:endParaRPr lang="en-US"/>
          </a:p>
        </p:txBody>
      </p:sp>
    </p:spTree>
    <p:extLst>
      <p:ext uri="{BB962C8B-B14F-4D97-AF65-F5344CB8AC3E}">
        <p14:creationId xmlns:p14="http://schemas.microsoft.com/office/powerpoint/2010/main" val="10633979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1. Basic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D2543E-885D-8945-A4A3-D0F32D2DCB60}"/>
              </a:ext>
            </a:extLst>
          </p:cNvPr>
          <p:cNvSpPr>
            <a:spLocks noGrp="1"/>
          </p:cNvSpPr>
          <p:nvPr>
            <p:ph type="sldNum" sz="quarter" idx="11"/>
          </p:nvPr>
        </p:nvSpPr>
        <p:spPr/>
        <p:txBody>
          <a:bodyPr/>
          <a:lstStyle>
            <a:lvl1pPr>
              <a:defRPr>
                <a:solidFill>
                  <a:schemeClr val="tx2">
                    <a:lumMod val="40000"/>
                    <a:lumOff val="60000"/>
                  </a:schemeClr>
                </a:solidFill>
              </a:defRPr>
            </a:lvl1pPr>
          </a:lstStyle>
          <a:p>
            <a:fld id="{D9417E58-119D-EF44-862C-C7E5B8935786}" type="slidenum">
              <a:rPr lang="en-US" smtClean="0"/>
              <a:pPr/>
              <a:t>‹#›</a:t>
            </a:fld>
            <a:r>
              <a:rPr lang="en-US"/>
              <a:t>     |    Confidential</a:t>
            </a:r>
          </a:p>
        </p:txBody>
      </p:sp>
      <p:sp>
        <p:nvSpPr>
          <p:cNvPr id="2" name="Title 1">
            <a:extLst>
              <a:ext uri="{FF2B5EF4-FFF2-40B4-BE49-F238E27FC236}">
                <a16:creationId xmlns:a16="http://schemas.microsoft.com/office/drawing/2014/main" id="{22DAF745-9857-F447-A0BF-7E80E29FDB78}"/>
              </a:ext>
            </a:extLst>
          </p:cNvPr>
          <p:cNvSpPr>
            <a:spLocks noGrp="1"/>
          </p:cNvSpPr>
          <p:nvPr>
            <p:ph type="title" hasCustomPrompt="1"/>
          </p:nvPr>
        </p:nvSpPr>
        <p:spPr>
          <a:xfrm>
            <a:off x="2229015" y="1078575"/>
            <a:ext cx="7733970" cy="1105825"/>
          </a:xfrm>
        </p:spPr>
        <p:txBody>
          <a:bodyPr/>
          <a:lstStyle>
            <a:lvl1pPr algn="ctr">
              <a:defRPr>
                <a:solidFill>
                  <a:schemeClr val="tx1"/>
                </a:solidFill>
              </a:defRPr>
            </a:lvl1pPr>
          </a:lstStyle>
          <a:p>
            <a:r>
              <a:rPr lang="en-GB"/>
              <a:t>Click to edit title</a:t>
            </a:r>
            <a:endParaRPr lang="en-US"/>
          </a:p>
        </p:txBody>
      </p:sp>
      <p:sp>
        <p:nvSpPr>
          <p:cNvPr id="7" name="Picture Placeholder 6">
            <a:extLst>
              <a:ext uri="{FF2B5EF4-FFF2-40B4-BE49-F238E27FC236}">
                <a16:creationId xmlns:a16="http://schemas.microsoft.com/office/drawing/2014/main" id="{9E3A7D00-C1BF-D644-970F-9CD0BD47EC4F}"/>
              </a:ext>
            </a:extLst>
          </p:cNvPr>
          <p:cNvSpPr>
            <a:spLocks noGrp="1"/>
          </p:cNvSpPr>
          <p:nvPr>
            <p:ph type="pic" sz="quarter" idx="12" hasCustomPrompt="1"/>
          </p:nvPr>
        </p:nvSpPr>
        <p:spPr>
          <a:xfrm>
            <a:off x="2229015" y="2184400"/>
            <a:ext cx="7721600" cy="4140200"/>
          </a:xfrm>
        </p:spPr>
        <p:txBody>
          <a:bodyPr anchor="ctr"/>
          <a:lstStyle>
            <a:lvl1pPr algn="ctr">
              <a:defRPr/>
            </a:lvl1pPr>
          </a:lstStyle>
          <a:p>
            <a:r>
              <a:rPr lang="en-US"/>
              <a:t>Feature image</a:t>
            </a:r>
          </a:p>
        </p:txBody>
      </p:sp>
      <p:sp>
        <p:nvSpPr>
          <p:cNvPr id="3" name="Footer Placeholder 2">
            <a:extLst>
              <a:ext uri="{FF2B5EF4-FFF2-40B4-BE49-F238E27FC236}">
                <a16:creationId xmlns:a16="http://schemas.microsoft.com/office/drawing/2014/main" id="{E762010E-B4AC-8842-AE09-30B9B337D3DB}"/>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22318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image" Target="../media/image2.sv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image" Target="../media/image3.png"/><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image" Target="../media/image1.png"/><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theme" Target="../theme/theme3.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image" Target="../media/image3.pn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image" Target="../media/image2.sv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image" Target="../media/image1.png"/><Relationship Id="rId8" Type="http://schemas.openxmlformats.org/officeDocument/2006/relationships/slideLayout" Target="../slideLayouts/slideLayout63.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20" Type="http://schemas.openxmlformats.org/officeDocument/2006/relationships/slideLayout" Target="../slideLayouts/slideLayout75.xml"/><Relationship Id="rId41"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80C1B-F981-4C80-A832-1C287D6DD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A67084-043A-46BD-BD6D-359B677CC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B21B61-C45F-4BE6-A21B-806BCF386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A3A03-5809-436A-994C-09C3EC47681F}" type="datetimeFigureOut">
              <a:rPr lang="en-GB" smtClean="0"/>
              <a:t>07/02/2023</a:t>
            </a:fld>
            <a:endParaRPr lang="en-GB"/>
          </a:p>
        </p:txBody>
      </p:sp>
      <p:sp>
        <p:nvSpPr>
          <p:cNvPr id="5" name="Footer Placeholder 4">
            <a:extLst>
              <a:ext uri="{FF2B5EF4-FFF2-40B4-BE49-F238E27FC236}">
                <a16:creationId xmlns:a16="http://schemas.microsoft.com/office/drawing/2014/main" id="{BDC476FD-704A-434D-9972-A05F75FF3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26B338-542B-4C0A-AC68-FD7C88F59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B3C78-5DB8-4425-8763-EBE133CDBA19}" type="slidenum">
              <a:rPr lang="en-GB" smtClean="0"/>
              <a:t>‹#›</a:t>
            </a:fld>
            <a:endParaRPr lang="en-GB"/>
          </a:p>
        </p:txBody>
      </p:sp>
    </p:spTree>
    <p:extLst>
      <p:ext uri="{BB962C8B-B14F-4D97-AF65-F5344CB8AC3E}">
        <p14:creationId xmlns:p14="http://schemas.microsoft.com/office/powerpoint/2010/main" val="26548113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22A7BA-E3BD-42BC-BDBB-F7DCF2D5ADDD}"/>
              </a:ext>
            </a:extLst>
          </p:cNvPr>
          <p:cNvPicPr>
            <a:picLocks noChangeAspect="1"/>
          </p:cNvPicPr>
          <p:nvPr userDrawn="1"/>
        </p:nvPicPr>
        <p:blipFill>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11813527" y="106540"/>
            <a:ext cx="273600" cy="273600"/>
          </a:xfrm>
          <a:prstGeom prst="rect">
            <a:avLst/>
          </a:prstGeom>
        </p:spPr>
      </p:pic>
      <p:sp>
        <p:nvSpPr>
          <p:cNvPr id="2" name="Title Placeholder 1"/>
          <p:cNvSpPr>
            <a:spLocks noGrp="1"/>
          </p:cNvSpPr>
          <p:nvPr>
            <p:ph type="title"/>
          </p:nvPr>
        </p:nvSpPr>
        <p:spPr>
          <a:xfrm>
            <a:off x="659425" y="631065"/>
            <a:ext cx="10440000" cy="90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59425" y="1728531"/>
            <a:ext cx="6881155" cy="4129771"/>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br>
              <a:rPr lang="en-US"/>
            </a:br>
            <a:r>
              <a:rPr lang="en-US" err="1"/>
              <a:t>zdxfsd</a:t>
            </a:r>
            <a:endParaRPr lang="en-US"/>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8099814" y="6240274"/>
            <a:ext cx="2148894" cy="365125"/>
          </a:xfrm>
          <a:prstGeom prst="rect">
            <a:avLst/>
          </a:prstGeom>
        </p:spPr>
        <p:txBody>
          <a:bodyPr vert="horz" lIns="0" tIns="0" rIns="0" bIns="0" rtlCol="0" anchor="b" anchorCtr="0"/>
          <a:lstStyle>
            <a:lvl1pPr algn="l">
              <a:defRPr sz="800">
                <a:solidFill>
                  <a:schemeClr val="tx2"/>
                </a:solidFill>
              </a:defRPr>
            </a:lvl1pPr>
          </a:lstStyle>
          <a:p>
            <a:endParaRPr lang="en-GB"/>
          </a:p>
        </p:txBody>
      </p:sp>
      <p:sp>
        <p:nvSpPr>
          <p:cNvPr id="5" name="Footer Placeholder 4"/>
          <p:cNvSpPr>
            <a:spLocks noGrp="1"/>
          </p:cNvSpPr>
          <p:nvPr>
            <p:ph type="ftr" sz="quarter" idx="3"/>
          </p:nvPr>
        </p:nvSpPr>
        <p:spPr>
          <a:xfrm>
            <a:off x="659425" y="6240274"/>
            <a:ext cx="6963639" cy="365125"/>
          </a:xfrm>
          <a:prstGeom prst="rect">
            <a:avLst/>
          </a:prstGeom>
        </p:spPr>
        <p:txBody>
          <a:bodyPr vert="horz" lIns="0" tIns="0" rIns="0" bIns="0" rtlCol="0" anchor="b" anchorCtr="0"/>
          <a:lstStyle>
            <a:lvl1pPr algn="l">
              <a:defRPr sz="800">
                <a:solidFill>
                  <a:schemeClr val="tx2"/>
                </a:solidFill>
              </a:defRPr>
            </a:lvl1pPr>
          </a:lstStyle>
          <a:p>
            <a:endParaRPr lang="en-GB"/>
          </a:p>
        </p:txBody>
      </p:sp>
      <p:sp>
        <p:nvSpPr>
          <p:cNvPr id="6" name="Slide Number Placeholder 5"/>
          <p:cNvSpPr>
            <a:spLocks noGrp="1"/>
          </p:cNvSpPr>
          <p:nvPr>
            <p:ph type="sldNum" sz="quarter" idx="4"/>
          </p:nvPr>
        </p:nvSpPr>
        <p:spPr>
          <a:xfrm>
            <a:off x="10837815" y="6240274"/>
            <a:ext cx="765077" cy="365125"/>
          </a:xfrm>
          <a:prstGeom prst="rect">
            <a:avLst/>
          </a:prstGeom>
        </p:spPr>
        <p:txBody>
          <a:bodyPr vert="horz" lIns="0" tIns="0" rIns="0" bIns="0" rtlCol="0" anchor="b" anchorCtr="0"/>
          <a:lstStyle>
            <a:lvl1pPr algn="r">
              <a:defRPr sz="800">
                <a:solidFill>
                  <a:schemeClr val="tx2"/>
                </a:solidFill>
              </a:defRPr>
            </a:lvl1pPr>
          </a:lstStyle>
          <a:p>
            <a:fld id="{F5AEA0E0-5CC6-4BD0-905C-A0021E419432}" type="slidenum">
              <a:rPr lang="en-GB" smtClean="0"/>
              <a:pPr/>
              <a:t>‹#›</a:t>
            </a:fld>
            <a:endParaRPr lang="en-GB"/>
          </a:p>
        </p:txBody>
      </p:sp>
    </p:spTree>
    <p:extLst>
      <p:ext uri="{BB962C8B-B14F-4D97-AF65-F5344CB8AC3E}">
        <p14:creationId xmlns:p14="http://schemas.microsoft.com/office/powerpoint/2010/main" val="72298422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 id="2147483839" r:id="rId43"/>
    <p:sldLayoutId id="2147483840" r:id="rId44"/>
  </p:sldLayoutIdLst>
  <p:hf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48"/>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22A7BA-E3BD-42BC-BDBB-F7DCF2D5ADDD}"/>
              </a:ext>
            </a:extLst>
          </p:cNvPr>
          <p:cNvPicPr>
            <a:picLocks noChangeAspect="1"/>
          </p:cNvPicPr>
          <p:nvPr userDrawn="1"/>
        </p:nvPicPr>
        <p:blipFill>
          <a:blip r:embed="rId43" cstate="screen">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1813527" y="106540"/>
            <a:ext cx="273600" cy="273600"/>
          </a:xfrm>
          <a:prstGeom prst="rect">
            <a:avLst/>
          </a:prstGeom>
        </p:spPr>
      </p:pic>
      <p:sp>
        <p:nvSpPr>
          <p:cNvPr id="2" name="Title Placeholder 1"/>
          <p:cNvSpPr>
            <a:spLocks noGrp="1"/>
          </p:cNvSpPr>
          <p:nvPr>
            <p:ph type="title"/>
          </p:nvPr>
        </p:nvSpPr>
        <p:spPr>
          <a:xfrm>
            <a:off x="659425" y="631065"/>
            <a:ext cx="10440000" cy="90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59425" y="1728531"/>
            <a:ext cx="6881155" cy="4129771"/>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br>
              <a:rPr lang="en-US"/>
            </a:br>
            <a:r>
              <a:rPr lang="en-US" err="1"/>
              <a:t>zdxfsd</a:t>
            </a:r>
            <a:endParaRPr lang="en-US"/>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8099814" y="6240274"/>
            <a:ext cx="2148894" cy="365125"/>
          </a:xfrm>
          <a:prstGeom prst="rect">
            <a:avLst/>
          </a:prstGeom>
        </p:spPr>
        <p:txBody>
          <a:bodyPr vert="horz" lIns="0" tIns="0" rIns="0" bIns="0" rtlCol="0" anchor="b" anchorCtr="0"/>
          <a:lstStyle>
            <a:lvl1pPr algn="l">
              <a:defRPr sz="800">
                <a:solidFill>
                  <a:schemeClr val="tx2"/>
                </a:solidFill>
              </a:defRPr>
            </a:lvl1pPr>
          </a:lstStyle>
          <a:p>
            <a:endParaRPr lang="en-GB"/>
          </a:p>
        </p:txBody>
      </p:sp>
      <p:sp>
        <p:nvSpPr>
          <p:cNvPr id="5" name="Footer Placeholder 4"/>
          <p:cNvSpPr>
            <a:spLocks noGrp="1"/>
          </p:cNvSpPr>
          <p:nvPr>
            <p:ph type="ftr" sz="quarter" idx="3"/>
          </p:nvPr>
        </p:nvSpPr>
        <p:spPr>
          <a:xfrm>
            <a:off x="659425" y="6240274"/>
            <a:ext cx="6963639" cy="365125"/>
          </a:xfrm>
          <a:prstGeom prst="rect">
            <a:avLst/>
          </a:prstGeom>
        </p:spPr>
        <p:txBody>
          <a:bodyPr vert="horz" lIns="0" tIns="0" rIns="0" bIns="0" rtlCol="0" anchor="b" anchorCtr="0"/>
          <a:lstStyle>
            <a:lvl1pPr algn="l">
              <a:defRPr sz="800">
                <a:solidFill>
                  <a:schemeClr val="tx2"/>
                </a:solidFill>
              </a:defRPr>
            </a:lvl1pPr>
          </a:lstStyle>
          <a:p>
            <a:r>
              <a:rPr lang="en-US"/>
              <a:t>EMEA Airports Feb 2022</a:t>
            </a:r>
            <a:endParaRPr lang="en-GB"/>
          </a:p>
        </p:txBody>
      </p:sp>
      <p:sp>
        <p:nvSpPr>
          <p:cNvPr id="6" name="Slide Number Placeholder 5"/>
          <p:cNvSpPr>
            <a:spLocks noGrp="1"/>
          </p:cNvSpPr>
          <p:nvPr>
            <p:ph type="sldNum" sz="quarter" idx="4"/>
          </p:nvPr>
        </p:nvSpPr>
        <p:spPr>
          <a:xfrm>
            <a:off x="10837815" y="6240274"/>
            <a:ext cx="765077" cy="365125"/>
          </a:xfrm>
          <a:prstGeom prst="rect">
            <a:avLst/>
          </a:prstGeom>
        </p:spPr>
        <p:txBody>
          <a:bodyPr vert="horz" lIns="0" tIns="0" rIns="0" bIns="0" rtlCol="0" anchor="b" anchorCtr="0"/>
          <a:lstStyle>
            <a:lvl1pPr algn="r">
              <a:defRPr sz="800">
                <a:solidFill>
                  <a:schemeClr val="tx2"/>
                </a:solidFill>
              </a:defRPr>
            </a:lvl1pPr>
          </a:lstStyle>
          <a:p>
            <a:fld id="{F5AEA0E0-5CC6-4BD0-905C-A0021E419432}" type="slidenum">
              <a:rPr lang="en-GB" smtClean="0"/>
              <a:pPr/>
              <a:t>‹#›</a:t>
            </a:fld>
            <a:endParaRPr lang="en-GB"/>
          </a:p>
        </p:txBody>
      </p:sp>
    </p:spTree>
    <p:extLst>
      <p:ext uri="{BB962C8B-B14F-4D97-AF65-F5344CB8AC3E}">
        <p14:creationId xmlns:p14="http://schemas.microsoft.com/office/powerpoint/2010/main" val="120823292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 id="2147483881" r:id="rId40"/>
    <p:sldLayoutId id="2147483882" r:id="rId4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45"/>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og.aero/" TargetMode="Externa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hyperlink" Target="https://www.oneskyoneplan.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jpeg"/><Relationship Id="rId2" Type="http://schemas.openxmlformats.org/officeDocument/2006/relationships/notesSlide" Target="../notesSlides/notesSlide2.xml"/><Relationship Id="rId16" Type="http://schemas.openxmlformats.org/officeDocument/2006/relationships/image" Target="../media/image47.png"/><Relationship Id="rId20" Type="http://schemas.openxmlformats.org/officeDocument/2006/relationships/image" Target="../media/image51.jpeg"/><Relationship Id="rId29" Type="http://schemas.openxmlformats.org/officeDocument/2006/relationships/image" Target="../media/image60.png"/><Relationship Id="rId1" Type="http://schemas.openxmlformats.org/officeDocument/2006/relationships/slideLayout" Target="../slideLayouts/slideLayout95.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3.xml"/><Relationship Id="rId6" Type="http://schemas.openxmlformats.org/officeDocument/2006/relationships/image" Target="../media/image3.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caa.co.uk/commercial-industry/airspace/airspace-change/decisions/2018-decisions/farnborough-airport-airspace-change-proposa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irspacechange.caa.co.uk/PublicProposalArea?pID=497" TargetMode="External"/><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DC76-778B-46A3-A3EA-056D1BF6A116}"/>
              </a:ext>
            </a:extLst>
          </p:cNvPr>
          <p:cNvSpPr>
            <a:spLocks noGrp="1"/>
          </p:cNvSpPr>
          <p:nvPr>
            <p:ph type="ctrTitle"/>
          </p:nvPr>
        </p:nvSpPr>
        <p:spPr>
          <a:xfrm>
            <a:off x="1524000" y="2011680"/>
            <a:ext cx="9144000" cy="2387600"/>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Airspace</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FACC update</a:t>
            </a:r>
            <a:br>
              <a:rPr lang="en-GB" dirty="0">
                <a:solidFill>
                  <a:schemeClr val="bg1"/>
                </a:solidFill>
                <a:latin typeface="Arial" panose="020B0604020202020204" pitchFamily="34" charset="0"/>
                <a:cs typeface="Arial" panose="020B0604020202020204" pitchFamily="34" charset="0"/>
              </a:rPr>
            </a:br>
            <a:r>
              <a:rPr lang="en-GB" sz="2200" dirty="0">
                <a:solidFill>
                  <a:schemeClr val="bg1"/>
                </a:solidFill>
                <a:latin typeface="Arial" panose="020B0604020202020204" pitchFamily="34" charset="0"/>
                <a:cs typeface="Arial" panose="020B0604020202020204" pitchFamily="34" charset="0"/>
              </a:rPr>
              <a:t>9</a:t>
            </a:r>
            <a:r>
              <a:rPr lang="en-GB" sz="2200" baseline="30000" dirty="0">
                <a:solidFill>
                  <a:schemeClr val="bg1"/>
                </a:solidFill>
                <a:latin typeface="Arial" panose="020B0604020202020204" pitchFamily="34" charset="0"/>
                <a:cs typeface="Arial" panose="020B0604020202020204" pitchFamily="34" charset="0"/>
              </a:rPr>
              <a:t>th</a:t>
            </a:r>
            <a:r>
              <a:rPr lang="en-GB" sz="2200" dirty="0">
                <a:solidFill>
                  <a:schemeClr val="bg1"/>
                </a:solidFill>
                <a:latin typeface="Arial" panose="020B0604020202020204" pitchFamily="34" charset="0"/>
                <a:cs typeface="Arial" panose="020B0604020202020204" pitchFamily="34" charset="0"/>
              </a:rPr>
              <a:t> February 2023</a:t>
            </a:r>
          </a:p>
        </p:txBody>
      </p:sp>
      <p:pic>
        <p:nvPicPr>
          <p:cNvPr id="4" name="Picture 3" descr="A picture containing drawing, bird, flower&#10;&#10;Description automatically generated">
            <a:extLst>
              <a:ext uri="{FF2B5EF4-FFF2-40B4-BE49-F238E27FC236}">
                <a16:creationId xmlns:a16="http://schemas.microsoft.com/office/drawing/2014/main" id="{030394B8-CC57-438E-8867-51C5B732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642" y="0"/>
            <a:ext cx="4224358" cy="2011680"/>
          </a:xfrm>
          <a:prstGeom prst="rect">
            <a:avLst/>
          </a:prstGeom>
        </p:spPr>
      </p:pic>
      <p:sp>
        <p:nvSpPr>
          <p:cNvPr id="5" name="TextBox 4">
            <a:extLst>
              <a:ext uri="{FF2B5EF4-FFF2-40B4-BE49-F238E27FC236}">
                <a16:creationId xmlns:a16="http://schemas.microsoft.com/office/drawing/2014/main" id="{17CDC1D8-C43A-42A5-B093-0A3FB734A74F}"/>
              </a:ext>
            </a:extLst>
          </p:cNvPr>
          <p:cNvSpPr txBox="1"/>
          <p:nvPr/>
        </p:nvSpPr>
        <p:spPr>
          <a:xfrm>
            <a:off x="9868986" y="1305783"/>
            <a:ext cx="1974669"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AHEAD OF THE CURVE</a:t>
            </a:r>
          </a:p>
        </p:txBody>
      </p:sp>
    </p:spTree>
    <p:extLst>
      <p:ext uri="{BB962C8B-B14F-4D97-AF65-F5344CB8AC3E}">
        <p14:creationId xmlns:p14="http://schemas.microsoft.com/office/powerpoint/2010/main" val="5663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345B90C-5DC3-4C8C-8ED5-E72E7BD589D0}"/>
              </a:ext>
            </a:extLst>
          </p:cNvPr>
          <p:cNvGrpSpPr/>
          <p:nvPr/>
        </p:nvGrpSpPr>
        <p:grpSpPr>
          <a:xfrm>
            <a:off x="0" y="0"/>
            <a:ext cx="12192000" cy="1369077"/>
            <a:chOff x="0" y="0"/>
            <a:chExt cx="12192000" cy="1369077"/>
          </a:xfrm>
        </p:grpSpPr>
        <p:sp>
          <p:nvSpPr>
            <p:cNvPr id="4" name="Rectangle 3">
              <a:extLst>
                <a:ext uri="{FF2B5EF4-FFF2-40B4-BE49-F238E27FC236}">
                  <a16:creationId xmlns:a16="http://schemas.microsoft.com/office/drawing/2014/main" id="{F14BA120-BA86-4BD9-AB4A-80CD72C83677}"/>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descr="A picture containing drawing, bird, flower&#10;&#10;Description automatically generated">
              <a:extLst>
                <a:ext uri="{FF2B5EF4-FFF2-40B4-BE49-F238E27FC236}">
                  <a16:creationId xmlns:a16="http://schemas.microsoft.com/office/drawing/2014/main" id="{DBDD9B42-9345-4D3C-B8BD-C46CE7E4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2" name="Subtitle 2">
            <a:extLst>
              <a:ext uri="{FF2B5EF4-FFF2-40B4-BE49-F238E27FC236}">
                <a16:creationId xmlns:a16="http://schemas.microsoft.com/office/drawing/2014/main" id="{8E5F2EBD-AFC5-49D9-899C-04A273B03764}"/>
              </a:ext>
            </a:extLst>
          </p:cNvPr>
          <p:cNvSpPr txBox="1">
            <a:spLocks/>
          </p:cNvSpPr>
          <p:nvPr/>
        </p:nvSpPr>
        <p:spPr>
          <a:xfrm>
            <a:off x="428624" y="668784"/>
            <a:ext cx="8954593" cy="1066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Arial"/>
                <a:cs typeface="Arial"/>
              </a:rPr>
              <a:t>Other FASI-S information </a:t>
            </a:r>
            <a:endParaRPr lang="en-GB" sz="3600" dirty="0">
              <a:solidFill>
                <a:schemeClr val="bg1"/>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2EA8D3F8-4144-4C21-A99A-80FF9C290C58}"/>
              </a:ext>
            </a:extLst>
          </p:cNvPr>
          <p:cNvSpPr txBox="1">
            <a:spLocks/>
          </p:cNvSpPr>
          <p:nvPr/>
        </p:nvSpPr>
        <p:spPr>
          <a:xfrm>
            <a:off x="569867" y="2416349"/>
            <a:ext cx="10825843" cy="37728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GB" sz="2000" dirty="0"/>
              <a:t>		</a:t>
            </a:r>
          </a:p>
          <a:p>
            <a:pPr marL="342900" indent="-342900" algn="l">
              <a:buFont typeface="Arial" panose="020B0604020202020204" pitchFamily="34" charset="0"/>
              <a:buChar char="•"/>
            </a:pPr>
            <a:endParaRPr lang="en-GB" sz="2000" dirty="0"/>
          </a:p>
        </p:txBody>
      </p:sp>
      <p:sp>
        <p:nvSpPr>
          <p:cNvPr id="5" name="TextBox 4">
            <a:extLst>
              <a:ext uri="{FF2B5EF4-FFF2-40B4-BE49-F238E27FC236}">
                <a16:creationId xmlns:a16="http://schemas.microsoft.com/office/drawing/2014/main" id="{803CBB37-9413-CF68-C550-A38C85238CBF}"/>
              </a:ext>
            </a:extLst>
          </p:cNvPr>
          <p:cNvSpPr txBox="1"/>
          <p:nvPr/>
        </p:nvSpPr>
        <p:spPr>
          <a:xfrm>
            <a:off x="291598" y="1631683"/>
            <a:ext cx="11549419"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cs typeface="Arial"/>
              </a:rPr>
              <a:t>As well as working on our ACP, since the last FACC, we have continued to engage with other FASI-S sponsors as stakeholders in their ACPs for example responding to engagement requests.</a:t>
            </a: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cs typeface="Arial"/>
              </a:rPr>
              <a:t>We have also actively engaged with </a:t>
            </a:r>
            <a:r>
              <a:rPr lang="en-GB" dirty="0" err="1">
                <a:cs typeface="Arial"/>
              </a:rPr>
              <a:t>Blackbushe</a:t>
            </a:r>
            <a:r>
              <a:rPr lang="en-GB" dirty="0">
                <a:cs typeface="Arial"/>
              </a:rPr>
              <a:t> and with the Airspace Change Organising Group (ACOG).</a:t>
            </a: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cs typeface="Arial"/>
              </a:rPr>
              <a:t>Websites for info: </a:t>
            </a:r>
          </a:p>
          <a:p>
            <a:pPr marL="285750" indent="-285750">
              <a:buFont typeface="Arial" panose="020B0604020202020204" pitchFamily="34" charset="0"/>
              <a:buChar char="•"/>
            </a:pPr>
            <a:endParaRPr lang="en-GB" dirty="0">
              <a:cs typeface="Arial"/>
              <a:hlinkClick r:id="rId3"/>
            </a:endParaRPr>
          </a:p>
          <a:p>
            <a:pPr marL="742950" lvl="1" indent="-285750">
              <a:buFont typeface="Arial" panose="020B0604020202020204" pitchFamily="34" charset="0"/>
              <a:buChar char="•"/>
            </a:pPr>
            <a:r>
              <a:rPr lang="en-US" dirty="0">
                <a:hlinkClick r:id="rId3"/>
              </a:rPr>
              <a:t>We are the Airspace Change </a:t>
            </a:r>
            <a:r>
              <a:rPr lang="en-US" dirty="0" err="1">
                <a:hlinkClick r:id="rId3"/>
              </a:rPr>
              <a:t>Organising</a:t>
            </a:r>
            <a:r>
              <a:rPr lang="en-US" dirty="0">
                <a:hlinkClick r:id="rId3"/>
              </a:rPr>
              <a:t> Group - Airspace Change </a:t>
            </a:r>
            <a:r>
              <a:rPr lang="en-US" dirty="0" err="1">
                <a:hlinkClick r:id="rId3"/>
              </a:rPr>
              <a:t>Organising</a:t>
            </a:r>
            <a:r>
              <a:rPr lang="en-US" dirty="0">
                <a:hlinkClick r:id="rId3"/>
              </a:rPr>
              <a:t> Group (ACOG)</a:t>
            </a:r>
            <a:endParaRPr lang="en-US" dirty="0"/>
          </a:p>
          <a:p>
            <a:pPr marL="285750" indent="-285750">
              <a:buFont typeface="Arial" panose="020B0604020202020204" pitchFamily="34" charset="0"/>
              <a:buChar char="•"/>
            </a:pPr>
            <a:endParaRPr lang="en-US" dirty="0">
              <a:cs typeface="Arial"/>
            </a:endParaRPr>
          </a:p>
          <a:p>
            <a:pPr marL="742950" lvl="1" indent="-285750">
              <a:buFont typeface="Arial" panose="020B0604020202020204" pitchFamily="34" charset="0"/>
              <a:buChar char="•"/>
            </a:pPr>
            <a:r>
              <a:rPr lang="en-US" dirty="0">
                <a:hlinkClick r:id="rId4"/>
              </a:rPr>
              <a:t>Home - One Sky One Plan</a:t>
            </a:r>
            <a:r>
              <a:rPr lang="en-US" dirty="0"/>
              <a:t> there is a video here which helps set out the strategic </a:t>
            </a:r>
            <a:r>
              <a:rPr lang="en-US"/>
              <a:t>situation.</a:t>
            </a:r>
            <a:endParaRPr lang="en-GB" dirty="0">
              <a:highlight>
                <a:srgbClr val="FFFF00"/>
              </a:highlight>
              <a:cs typeface="Arial"/>
            </a:endParaRPr>
          </a:p>
          <a:p>
            <a:pPr algn="just"/>
            <a:endParaRPr lang="en-GB" dirty="0">
              <a:cs typeface="Arial"/>
            </a:endParaRPr>
          </a:p>
          <a:p>
            <a:pPr algn="just"/>
            <a:endParaRPr lang="en-GB" b="1" dirty="0">
              <a:cs typeface="Arial" panose="020B0604020202020204" pitchFamily="34" charset="0"/>
            </a:endParaRPr>
          </a:p>
        </p:txBody>
      </p:sp>
      <p:sp>
        <p:nvSpPr>
          <p:cNvPr id="3" name="Rectangle 1">
            <a:extLst>
              <a:ext uri="{FF2B5EF4-FFF2-40B4-BE49-F238E27FC236}">
                <a16:creationId xmlns:a16="http://schemas.microsoft.com/office/drawing/2014/main" id="{71764EAC-198B-6533-4724-7DD4C5CB4BE1}"/>
              </a:ext>
            </a:extLst>
          </p:cNvPr>
          <p:cNvSpPr>
            <a:spLocks noChangeArrowheads="1"/>
          </p:cNvSpPr>
          <p:nvPr/>
        </p:nvSpPr>
        <p:spPr bwMode="auto">
          <a:xfrm>
            <a:off x="5552749" y="2429247"/>
            <a:ext cx="12797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pitchFamily="2"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75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DC76-778B-46A3-A3EA-056D1BF6A116}"/>
              </a:ext>
            </a:extLst>
          </p:cNvPr>
          <p:cNvSpPr>
            <a:spLocks noGrp="1"/>
          </p:cNvSpPr>
          <p:nvPr>
            <p:ph type="ctrTitle"/>
          </p:nvPr>
        </p:nvSpPr>
        <p:spPr>
          <a:xfrm>
            <a:off x="1524000" y="1674813"/>
            <a:ext cx="9144000" cy="2387600"/>
          </a:xfrm>
        </p:spPr>
        <p:txBody>
          <a:bodyPr/>
          <a:lstStyle/>
          <a:p>
            <a:r>
              <a:rPr lang="en-GB" dirty="0">
                <a:solidFill>
                  <a:schemeClr val="bg1"/>
                </a:solidFill>
                <a:latin typeface="Arial" panose="020B0604020202020204" pitchFamily="34" charset="0"/>
                <a:cs typeface="Arial" panose="020B0604020202020204" pitchFamily="34" charset="0"/>
              </a:rPr>
              <a:t>Ahead of the Curve</a:t>
            </a:r>
          </a:p>
        </p:txBody>
      </p:sp>
      <p:pic>
        <p:nvPicPr>
          <p:cNvPr id="4" name="Picture 3" descr="A picture containing drawing, bird, flower&#10;&#10;Description automatically generated">
            <a:extLst>
              <a:ext uri="{FF2B5EF4-FFF2-40B4-BE49-F238E27FC236}">
                <a16:creationId xmlns:a16="http://schemas.microsoft.com/office/drawing/2014/main" id="{030394B8-CC57-438E-8867-51C5B732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642" y="0"/>
            <a:ext cx="4224358" cy="2011680"/>
          </a:xfrm>
          <a:prstGeom prst="rect">
            <a:avLst/>
          </a:prstGeom>
        </p:spPr>
      </p:pic>
      <p:sp>
        <p:nvSpPr>
          <p:cNvPr id="5" name="TextBox 4">
            <a:extLst>
              <a:ext uri="{FF2B5EF4-FFF2-40B4-BE49-F238E27FC236}">
                <a16:creationId xmlns:a16="http://schemas.microsoft.com/office/drawing/2014/main" id="{17CDC1D8-C43A-42A5-B093-0A3FB734A74F}"/>
              </a:ext>
            </a:extLst>
          </p:cNvPr>
          <p:cNvSpPr txBox="1"/>
          <p:nvPr/>
        </p:nvSpPr>
        <p:spPr>
          <a:xfrm>
            <a:off x="9868986" y="1305783"/>
            <a:ext cx="1974669" cy="276999"/>
          </a:xfrm>
          <a:prstGeom prst="rect">
            <a:avLst/>
          </a:prstGeom>
          <a:noFill/>
        </p:spPr>
        <p:txBody>
          <a:bodyPr wrap="square" rtlCol="0">
            <a:spAutoFit/>
          </a:bodyPr>
          <a:lstStyle/>
          <a:p>
            <a:r>
              <a:rPr lang="en-GB" sz="1200">
                <a:solidFill>
                  <a:schemeClr val="bg1"/>
                </a:solidFill>
                <a:latin typeface="Arial" panose="020B0604020202020204" pitchFamily="34" charset="0"/>
                <a:cs typeface="Arial" panose="020B0604020202020204" pitchFamily="34" charset="0"/>
              </a:rPr>
              <a:t>AHEAD OF THE CURVE</a:t>
            </a:r>
          </a:p>
        </p:txBody>
      </p:sp>
    </p:spTree>
    <p:extLst>
      <p:ext uri="{BB962C8B-B14F-4D97-AF65-F5344CB8AC3E}">
        <p14:creationId xmlns:p14="http://schemas.microsoft.com/office/powerpoint/2010/main" val="412175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0A9AFF31-03C2-4FD9-9CF4-2ABA2DD4962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6007994" y="579559"/>
            <a:ext cx="6075511" cy="5153709"/>
          </a:xfrm>
        </p:spPr>
      </p:pic>
      <p:sp>
        <p:nvSpPr>
          <p:cNvPr id="3" name="Text Placeholder 2">
            <a:extLst>
              <a:ext uri="{FF2B5EF4-FFF2-40B4-BE49-F238E27FC236}">
                <a16:creationId xmlns:a16="http://schemas.microsoft.com/office/drawing/2014/main" id="{C95FBC95-FE8C-F8E1-84C3-04CF0D17E0D0}"/>
              </a:ext>
            </a:extLst>
          </p:cNvPr>
          <p:cNvSpPr>
            <a:spLocks noGrp="1"/>
          </p:cNvSpPr>
          <p:nvPr>
            <p:ph type="body" sz="quarter" idx="13"/>
          </p:nvPr>
        </p:nvSpPr>
        <p:spPr>
          <a:xfrm>
            <a:off x="659424" y="2095328"/>
            <a:ext cx="4926989" cy="1989101"/>
          </a:xfrm>
        </p:spPr>
        <p:txBody>
          <a:bodyPr/>
          <a:lstStyle/>
          <a:p>
            <a:endParaRPr lang="en-GB" dirty="0"/>
          </a:p>
          <a:p>
            <a:endParaRPr lang="en-GB" dirty="0"/>
          </a:p>
          <a:p>
            <a:endParaRPr lang="en-GB" dirty="0"/>
          </a:p>
          <a:p>
            <a:r>
              <a:rPr lang="en-GB" dirty="0"/>
              <a:t>WEBTRAK</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C64F6745-8F76-5B64-BEA4-F49A3B270DC5}"/>
              </a:ext>
            </a:extLst>
          </p:cNvPr>
          <p:cNvPicPr>
            <a:picLocks noChangeAspect="1"/>
          </p:cNvPicPr>
          <p:nvPr/>
        </p:nvPicPr>
        <p:blipFill>
          <a:blip r:embed="rId4"/>
          <a:stretch>
            <a:fillRect/>
          </a:stretch>
        </p:blipFill>
        <p:spPr>
          <a:xfrm>
            <a:off x="386862" y="5968651"/>
            <a:ext cx="1116623" cy="431049"/>
          </a:xfrm>
          <a:prstGeom prst="rect">
            <a:avLst/>
          </a:prstGeom>
        </p:spPr>
      </p:pic>
      <p:pic>
        <p:nvPicPr>
          <p:cNvPr id="6" name="Picture 5">
            <a:extLst>
              <a:ext uri="{FF2B5EF4-FFF2-40B4-BE49-F238E27FC236}">
                <a16:creationId xmlns:a16="http://schemas.microsoft.com/office/drawing/2014/main" id="{0E48A02E-0929-3901-A2D5-CAC929A02A06}"/>
              </a:ext>
            </a:extLst>
          </p:cNvPr>
          <p:cNvPicPr>
            <a:picLocks noChangeAspect="1"/>
          </p:cNvPicPr>
          <p:nvPr/>
        </p:nvPicPr>
        <p:blipFill>
          <a:blip r:embed="rId5"/>
          <a:stretch>
            <a:fillRect/>
          </a:stretch>
        </p:blipFill>
        <p:spPr>
          <a:xfrm>
            <a:off x="1629691" y="5968651"/>
            <a:ext cx="951843" cy="431049"/>
          </a:xfrm>
          <a:prstGeom prst="rect">
            <a:avLst/>
          </a:prstGeom>
        </p:spPr>
      </p:pic>
      <p:sp>
        <p:nvSpPr>
          <p:cNvPr id="7" name="Text Placeholder 24">
            <a:extLst>
              <a:ext uri="{FF2B5EF4-FFF2-40B4-BE49-F238E27FC236}">
                <a16:creationId xmlns:a16="http://schemas.microsoft.com/office/drawing/2014/main" id="{0506D3D2-77CB-BC14-05AD-2CE3F6B1722A}"/>
              </a:ext>
            </a:extLst>
          </p:cNvPr>
          <p:cNvSpPr txBox="1">
            <a:spLocks/>
          </p:cNvSpPr>
          <p:nvPr/>
        </p:nvSpPr>
        <p:spPr>
          <a:xfrm>
            <a:off x="653704" y="4084429"/>
            <a:ext cx="3429000" cy="341797"/>
          </a:xfrm>
          <a:prstGeom prst="rect">
            <a:avLst/>
          </a:prstGeom>
        </p:spPr>
        <p:txBody>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6"/>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lumMod val="50000"/>
                    <a:lumOff val="50000"/>
                  </a:srgbClr>
                </a:solidFill>
                <a:effectLst/>
                <a:uLnTx/>
                <a:uFillTx/>
                <a:latin typeface="Arial" panose="020B0604020202020204"/>
                <a:ea typeface="+mn-ea"/>
                <a:cs typeface="+mn-cs"/>
              </a:rPr>
              <a:t>9 February 2023</a:t>
            </a:r>
          </a:p>
        </p:txBody>
      </p:sp>
    </p:spTree>
    <p:extLst>
      <p:ext uri="{BB962C8B-B14F-4D97-AF65-F5344CB8AC3E}">
        <p14:creationId xmlns:p14="http://schemas.microsoft.com/office/powerpoint/2010/main" val="36036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6E5FE-797E-4658-A4CF-93566EBFC081}"/>
              </a:ext>
            </a:extLst>
          </p:cNvPr>
          <p:cNvPicPr>
            <a:picLocks noChangeAspect="1"/>
          </p:cNvPicPr>
          <p:nvPr/>
        </p:nvPicPr>
        <p:blipFill rotWithShape="1">
          <a:blip r:embed="rId2"/>
          <a:srcRect t="28200"/>
          <a:stretch/>
        </p:blipFill>
        <p:spPr>
          <a:xfrm>
            <a:off x="1742312" y="1447164"/>
            <a:ext cx="8140072" cy="3011391"/>
          </a:xfrm>
          <a:prstGeom prst="rect">
            <a:avLst/>
          </a:prstGeom>
        </p:spPr>
      </p:pic>
      <p:pic>
        <p:nvPicPr>
          <p:cNvPr id="4" name="Picture 3">
            <a:extLst>
              <a:ext uri="{FF2B5EF4-FFF2-40B4-BE49-F238E27FC236}">
                <a16:creationId xmlns:a16="http://schemas.microsoft.com/office/drawing/2014/main" id="{82D1A3DD-55FB-A23F-A673-AA1FFF922C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3434" y="5317958"/>
            <a:ext cx="936636" cy="936636"/>
          </a:xfrm>
          <a:prstGeom prst="rect">
            <a:avLst/>
          </a:prstGeom>
        </p:spPr>
      </p:pic>
      <p:pic>
        <p:nvPicPr>
          <p:cNvPr id="5" name="Picture 4">
            <a:extLst>
              <a:ext uri="{FF2B5EF4-FFF2-40B4-BE49-F238E27FC236}">
                <a16:creationId xmlns:a16="http://schemas.microsoft.com/office/drawing/2014/main" id="{FECBD683-6F96-D801-4534-1FBA65D745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4363" y="5317730"/>
            <a:ext cx="936636" cy="937093"/>
          </a:xfrm>
          <a:prstGeom prst="rect">
            <a:avLst/>
          </a:prstGeom>
        </p:spPr>
      </p:pic>
      <p:pic>
        <p:nvPicPr>
          <p:cNvPr id="6" name="Picture 5">
            <a:extLst>
              <a:ext uri="{FF2B5EF4-FFF2-40B4-BE49-F238E27FC236}">
                <a16:creationId xmlns:a16="http://schemas.microsoft.com/office/drawing/2014/main" id="{4BCE6037-A699-F12E-4FAE-CEC7149C78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09045" y="5317729"/>
            <a:ext cx="936636" cy="937094"/>
          </a:xfrm>
          <a:prstGeom prst="rect">
            <a:avLst/>
          </a:prstGeom>
        </p:spPr>
      </p:pic>
      <p:pic>
        <p:nvPicPr>
          <p:cNvPr id="7" name="Picture 6">
            <a:extLst>
              <a:ext uri="{FF2B5EF4-FFF2-40B4-BE49-F238E27FC236}">
                <a16:creationId xmlns:a16="http://schemas.microsoft.com/office/drawing/2014/main" id="{491FC78B-954E-A976-F30F-15DE2C0DCB4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61972" y="5384886"/>
            <a:ext cx="802780" cy="802780"/>
          </a:xfrm>
          <a:prstGeom prst="rect">
            <a:avLst/>
          </a:prstGeom>
        </p:spPr>
      </p:pic>
      <p:pic>
        <p:nvPicPr>
          <p:cNvPr id="8" name="Picture 7">
            <a:extLst>
              <a:ext uri="{FF2B5EF4-FFF2-40B4-BE49-F238E27FC236}">
                <a16:creationId xmlns:a16="http://schemas.microsoft.com/office/drawing/2014/main" id="{91E62312-3DB2-6B47-D1A8-63C78FD2A8D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89974" y="5311693"/>
            <a:ext cx="949167" cy="949167"/>
          </a:xfrm>
          <a:prstGeom prst="rect">
            <a:avLst/>
          </a:prstGeom>
        </p:spPr>
      </p:pic>
      <p:pic>
        <p:nvPicPr>
          <p:cNvPr id="9" name="Picture 8">
            <a:extLst>
              <a:ext uri="{FF2B5EF4-FFF2-40B4-BE49-F238E27FC236}">
                <a16:creationId xmlns:a16="http://schemas.microsoft.com/office/drawing/2014/main" id="{42110D5E-91F1-03A4-906A-8207FC2AB8A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45291" y="5317730"/>
            <a:ext cx="937093" cy="937093"/>
          </a:xfrm>
          <a:prstGeom prst="rect">
            <a:avLst/>
          </a:prstGeom>
        </p:spPr>
      </p:pic>
      <p:sp>
        <p:nvSpPr>
          <p:cNvPr id="10" name="Text Placeholder 10">
            <a:extLst>
              <a:ext uri="{FF2B5EF4-FFF2-40B4-BE49-F238E27FC236}">
                <a16:creationId xmlns:a16="http://schemas.microsoft.com/office/drawing/2014/main" id="{16BE249C-9485-CAF2-50BF-59CCEABD9E49}"/>
              </a:ext>
            </a:extLst>
          </p:cNvPr>
          <p:cNvSpPr txBox="1">
            <a:spLocks/>
          </p:cNvSpPr>
          <p:nvPr/>
        </p:nvSpPr>
        <p:spPr>
          <a:xfrm>
            <a:off x="2161972" y="6267429"/>
            <a:ext cx="936636" cy="172657"/>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9"/>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rPr>
              <a:t>Airports</a:t>
            </a:r>
          </a:p>
        </p:txBody>
      </p:sp>
      <p:sp>
        <p:nvSpPr>
          <p:cNvPr id="11" name="Text Placeholder 10">
            <a:extLst>
              <a:ext uri="{FF2B5EF4-FFF2-40B4-BE49-F238E27FC236}">
                <a16:creationId xmlns:a16="http://schemas.microsoft.com/office/drawing/2014/main" id="{B98C6CA3-4FE7-4C7C-9E83-CD564D67790C}"/>
              </a:ext>
            </a:extLst>
          </p:cNvPr>
          <p:cNvSpPr txBox="1">
            <a:spLocks/>
          </p:cNvSpPr>
          <p:nvPr/>
        </p:nvSpPr>
        <p:spPr>
          <a:xfrm>
            <a:off x="4789974" y="6296973"/>
            <a:ext cx="1107432" cy="194593"/>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9"/>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rPr>
              <a:t>Mining</a:t>
            </a:r>
          </a:p>
        </p:txBody>
      </p:sp>
      <p:sp>
        <p:nvSpPr>
          <p:cNvPr id="12" name="Text Placeholder 10">
            <a:extLst>
              <a:ext uri="{FF2B5EF4-FFF2-40B4-BE49-F238E27FC236}">
                <a16:creationId xmlns:a16="http://schemas.microsoft.com/office/drawing/2014/main" id="{39A6F557-D275-43A3-CE76-0BE235B31B89}"/>
              </a:ext>
            </a:extLst>
          </p:cNvPr>
          <p:cNvSpPr txBox="1">
            <a:spLocks/>
          </p:cNvSpPr>
          <p:nvPr/>
        </p:nvSpPr>
        <p:spPr>
          <a:xfrm>
            <a:off x="3409045" y="6301741"/>
            <a:ext cx="1538922" cy="319722"/>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9"/>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rPr>
              <a:t>Industrial</a:t>
            </a:r>
          </a:p>
        </p:txBody>
      </p:sp>
      <p:sp>
        <p:nvSpPr>
          <p:cNvPr id="13" name="Text Placeholder 10">
            <a:extLst>
              <a:ext uri="{FF2B5EF4-FFF2-40B4-BE49-F238E27FC236}">
                <a16:creationId xmlns:a16="http://schemas.microsoft.com/office/drawing/2014/main" id="{C76159F2-568C-14A9-DC53-CB018216B20E}"/>
              </a:ext>
            </a:extLst>
          </p:cNvPr>
          <p:cNvSpPr txBox="1">
            <a:spLocks/>
          </p:cNvSpPr>
          <p:nvPr/>
        </p:nvSpPr>
        <p:spPr>
          <a:xfrm>
            <a:off x="6185523" y="6279765"/>
            <a:ext cx="1092812" cy="181837"/>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9"/>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rPr>
              <a:t>Waste</a:t>
            </a:r>
          </a:p>
        </p:txBody>
      </p:sp>
      <p:sp>
        <p:nvSpPr>
          <p:cNvPr id="14" name="Text Placeholder 10">
            <a:extLst>
              <a:ext uri="{FF2B5EF4-FFF2-40B4-BE49-F238E27FC236}">
                <a16:creationId xmlns:a16="http://schemas.microsoft.com/office/drawing/2014/main" id="{701679E8-C130-1F72-09D6-B002E3FEB71D}"/>
              </a:ext>
            </a:extLst>
          </p:cNvPr>
          <p:cNvSpPr txBox="1">
            <a:spLocks/>
          </p:cNvSpPr>
          <p:nvPr/>
        </p:nvSpPr>
        <p:spPr>
          <a:xfrm>
            <a:off x="7564363" y="6297036"/>
            <a:ext cx="1265738" cy="143050"/>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9"/>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rPr>
              <a:t>Wastewater</a:t>
            </a:r>
          </a:p>
        </p:txBody>
      </p:sp>
      <p:sp>
        <p:nvSpPr>
          <p:cNvPr id="15" name="Text Placeholder 10">
            <a:extLst>
              <a:ext uri="{FF2B5EF4-FFF2-40B4-BE49-F238E27FC236}">
                <a16:creationId xmlns:a16="http://schemas.microsoft.com/office/drawing/2014/main" id="{A37F111D-3B76-B781-E3E3-BCB665DF6098}"/>
              </a:ext>
            </a:extLst>
          </p:cNvPr>
          <p:cNvSpPr txBox="1">
            <a:spLocks/>
          </p:cNvSpPr>
          <p:nvPr/>
        </p:nvSpPr>
        <p:spPr>
          <a:xfrm>
            <a:off x="8945291" y="6296973"/>
            <a:ext cx="1830868" cy="279666"/>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9"/>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rPr>
              <a:t>Water Treatment</a:t>
            </a:r>
          </a:p>
        </p:txBody>
      </p:sp>
      <p:sp>
        <p:nvSpPr>
          <p:cNvPr id="16" name="Oval 15">
            <a:extLst>
              <a:ext uri="{FF2B5EF4-FFF2-40B4-BE49-F238E27FC236}">
                <a16:creationId xmlns:a16="http://schemas.microsoft.com/office/drawing/2014/main" id="{AEB80D14-8BE8-6ADD-4413-16955F6CE0A3}"/>
              </a:ext>
            </a:extLst>
          </p:cNvPr>
          <p:cNvSpPr/>
          <p:nvPr/>
        </p:nvSpPr>
        <p:spPr>
          <a:xfrm>
            <a:off x="1569027" y="1447164"/>
            <a:ext cx="1840018" cy="7186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37F29964-8277-1309-17F6-B08AA9DAC15A}"/>
              </a:ext>
            </a:extLst>
          </p:cNvPr>
          <p:cNvSpPr txBox="1"/>
          <p:nvPr/>
        </p:nvSpPr>
        <p:spPr>
          <a:xfrm>
            <a:off x="179109" y="443060"/>
            <a:ext cx="117646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31F20"/>
                </a:solidFill>
                <a:effectLst/>
                <a:uLnTx/>
                <a:uFillTx/>
                <a:latin typeface="Arial" panose="020B0604020202020204"/>
                <a:ea typeface="+mn-ea"/>
                <a:cs typeface="+mn-cs"/>
              </a:rPr>
              <a:t>Envirosuite – A global leader in Environmental Intelligence</a:t>
            </a:r>
          </a:p>
        </p:txBody>
      </p:sp>
    </p:spTree>
    <p:extLst>
      <p:ext uri="{BB962C8B-B14F-4D97-AF65-F5344CB8AC3E}">
        <p14:creationId xmlns:p14="http://schemas.microsoft.com/office/powerpoint/2010/main" val="350556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D06A55F8-FDF5-1343-85BE-C395EB94F366}"/>
              </a:ext>
            </a:extLst>
          </p:cNvPr>
          <p:cNvSpPr>
            <a:spLocks noGrp="1"/>
          </p:cNvSpPr>
          <p:nvPr>
            <p:ph type="title"/>
          </p:nvPr>
        </p:nvSpPr>
        <p:spPr>
          <a:xfrm>
            <a:off x="369570" y="387985"/>
            <a:ext cx="11430000" cy="573530"/>
          </a:xfrm>
        </p:spPr>
        <p:txBody>
          <a:bodyPr>
            <a:noAutofit/>
          </a:bodyPr>
          <a:lstStyle/>
          <a:p>
            <a:pPr algn="ctr"/>
            <a:r>
              <a:rPr lang="en-AU" sz="3200" dirty="0"/>
              <a:t>Over 200 Airport &amp; ANSPs </a:t>
            </a:r>
            <a:r>
              <a:rPr lang="en-AU" sz="3200" dirty="0">
                <a:latin typeface="+mn-lt"/>
              </a:rPr>
              <a:t>Clients Globally</a:t>
            </a:r>
            <a:endParaRPr lang="en-US" sz="3200" dirty="0">
              <a:latin typeface="+mn-lt"/>
            </a:endParaRPr>
          </a:p>
        </p:txBody>
      </p:sp>
      <p:sp>
        <p:nvSpPr>
          <p:cNvPr id="20" name="Rectangle 19">
            <a:extLst>
              <a:ext uri="{FF2B5EF4-FFF2-40B4-BE49-F238E27FC236}">
                <a16:creationId xmlns:a16="http://schemas.microsoft.com/office/drawing/2014/main" id="{1BE6C886-4B9F-7D44-BD78-90EFEDBBB9B1}"/>
              </a:ext>
            </a:extLst>
          </p:cNvPr>
          <p:cNvSpPr/>
          <p:nvPr/>
        </p:nvSpPr>
        <p:spPr>
          <a:xfrm>
            <a:off x="5715861" y="1570991"/>
            <a:ext cx="107433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
                <a:srgbClr val="182B55"/>
              </a:buClr>
              <a:buSzPct val="85000"/>
              <a:buFontTx/>
              <a:buNone/>
              <a:tabLst/>
              <a:defRPr/>
            </a:pPr>
            <a:r>
              <a:rPr kumimoji="0" lang="en-AU" sz="2400" b="1" i="0" u="none" strike="noStrike" kern="1200" cap="none" spc="0" normalizeH="0" baseline="0" noProof="0">
                <a:ln>
                  <a:noFill/>
                </a:ln>
                <a:solidFill>
                  <a:srgbClr val="231F20"/>
                </a:solidFill>
                <a:effectLst/>
                <a:uLnTx/>
                <a:uFillTx/>
                <a:latin typeface="Arial" panose="020B0604020202020204"/>
                <a:ea typeface="+mn-ea"/>
                <a:cs typeface="+mn-cs"/>
              </a:rPr>
              <a:t>EMEA</a:t>
            </a:r>
          </a:p>
        </p:txBody>
      </p:sp>
      <p:sp>
        <p:nvSpPr>
          <p:cNvPr id="132" name="Rectangle 131">
            <a:extLst>
              <a:ext uri="{FF2B5EF4-FFF2-40B4-BE49-F238E27FC236}">
                <a16:creationId xmlns:a16="http://schemas.microsoft.com/office/drawing/2014/main" id="{CF9B2250-5C7C-F446-A7A9-082D07B5C908}"/>
              </a:ext>
            </a:extLst>
          </p:cNvPr>
          <p:cNvSpPr/>
          <p:nvPr/>
        </p:nvSpPr>
        <p:spPr>
          <a:xfrm>
            <a:off x="8415475" y="1570991"/>
            <a:ext cx="348338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182B55"/>
              </a:buClr>
              <a:buSzPct val="85000"/>
              <a:buFontTx/>
              <a:buNone/>
              <a:tabLst/>
              <a:defRPr/>
            </a:pPr>
            <a:r>
              <a:rPr kumimoji="0" lang="en-AU" sz="2400" b="1" i="0" u="none" strike="noStrike" kern="1200" cap="none" spc="0" normalizeH="0" baseline="0" noProof="0">
                <a:ln>
                  <a:noFill/>
                </a:ln>
                <a:solidFill>
                  <a:srgbClr val="231F20"/>
                </a:solidFill>
                <a:effectLst/>
                <a:uLnTx/>
                <a:uFillTx/>
                <a:latin typeface="Arial" panose="020B0604020202020204"/>
                <a:ea typeface="+mn-ea"/>
                <a:cs typeface="+mn-cs"/>
              </a:rPr>
              <a:t>Asia Pacific</a:t>
            </a:r>
          </a:p>
        </p:txBody>
      </p:sp>
      <p:sp>
        <p:nvSpPr>
          <p:cNvPr id="54" name="Rectangle 53">
            <a:extLst>
              <a:ext uri="{FF2B5EF4-FFF2-40B4-BE49-F238E27FC236}">
                <a16:creationId xmlns:a16="http://schemas.microsoft.com/office/drawing/2014/main" id="{522DEE34-87C2-8E41-871F-6FA57D91B31E}"/>
              </a:ext>
            </a:extLst>
          </p:cNvPr>
          <p:cNvSpPr/>
          <p:nvPr/>
        </p:nvSpPr>
        <p:spPr>
          <a:xfrm>
            <a:off x="1057439" y="1570991"/>
            <a:ext cx="205678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600"/>
              </a:spcAft>
              <a:buClr>
                <a:srgbClr val="182B55"/>
              </a:buClr>
              <a:buSzPct val="85000"/>
              <a:buFontTx/>
              <a:buNone/>
              <a:tabLst/>
              <a:defRPr/>
            </a:pPr>
            <a:r>
              <a:rPr kumimoji="0" lang="en-AU" sz="2400" b="1" i="0" u="none" strike="noStrike" kern="1200" cap="none" spc="0" normalizeH="0" baseline="0" noProof="0">
                <a:ln>
                  <a:noFill/>
                </a:ln>
                <a:solidFill>
                  <a:srgbClr val="FEFFFE"/>
                </a:solidFill>
                <a:effectLst/>
                <a:uLnTx/>
                <a:uFillTx/>
                <a:latin typeface="Arial" panose="020B0604020202020204"/>
                <a:ea typeface="+mn-ea"/>
                <a:cs typeface="+mn-cs"/>
              </a:rPr>
              <a:t>North America</a:t>
            </a:r>
          </a:p>
        </p:txBody>
      </p:sp>
      <p:pic>
        <p:nvPicPr>
          <p:cNvPr id="56" name="Picture 55" descr="A picture containing drawing&#10;&#10;Description automatically generated">
            <a:extLst>
              <a:ext uri="{FF2B5EF4-FFF2-40B4-BE49-F238E27FC236}">
                <a16:creationId xmlns:a16="http://schemas.microsoft.com/office/drawing/2014/main" id="{BDF10606-A76C-6E43-A43D-E3267B2D2B3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93971" y="2645215"/>
            <a:ext cx="959527" cy="708839"/>
          </a:xfrm>
          <a:prstGeom prst="rect">
            <a:avLst/>
          </a:prstGeom>
        </p:spPr>
      </p:pic>
      <p:pic>
        <p:nvPicPr>
          <p:cNvPr id="61" name="Picture 60" descr="A close up of a sign&#10;&#10;Description automatically generated">
            <a:extLst>
              <a:ext uri="{FF2B5EF4-FFF2-40B4-BE49-F238E27FC236}">
                <a16:creationId xmlns:a16="http://schemas.microsoft.com/office/drawing/2014/main" id="{3186634A-8EEC-A14C-97B4-C4C944E6838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99109" y="4549011"/>
            <a:ext cx="1110363" cy="553626"/>
          </a:xfrm>
          <a:prstGeom prst="rect">
            <a:avLst/>
          </a:prstGeom>
        </p:spPr>
      </p:pic>
      <p:pic>
        <p:nvPicPr>
          <p:cNvPr id="62" name="Picture 61" descr="A close up of a sign&#10;&#10;Description automatically generated">
            <a:extLst>
              <a:ext uri="{FF2B5EF4-FFF2-40B4-BE49-F238E27FC236}">
                <a16:creationId xmlns:a16="http://schemas.microsoft.com/office/drawing/2014/main" id="{8858BB51-AF5E-044E-82DA-554CA7C2F89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16505" y="4612487"/>
            <a:ext cx="1254888" cy="692564"/>
          </a:xfrm>
          <a:prstGeom prst="rect">
            <a:avLst/>
          </a:prstGeom>
        </p:spPr>
      </p:pic>
      <p:pic>
        <p:nvPicPr>
          <p:cNvPr id="63" name="Picture 62" descr="A close up of a logo&#10;&#10;Description automatically generated">
            <a:extLst>
              <a:ext uri="{FF2B5EF4-FFF2-40B4-BE49-F238E27FC236}">
                <a16:creationId xmlns:a16="http://schemas.microsoft.com/office/drawing/2014/main" id="{59053E25-ADBC-5343-9AB4-05CF6CF60FC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15228" y="3312113"/>
            <a:ext cx="904756" cy="900489"/>
          </a:xfrm>
          <a:prstGeom prst="rect">
            <a:avLst/>
          </a:prstGeom>
        </p:spPr>
      </p:pic>
      <p:pic>
        <p:nvPicPr>
          <p:cNvPr id="36" name="Picture 35" descr="A close up of a logo&#10;&#10;Description automatically generated">
            <a:extLst>
              <a:ext uri="{FF2B5EF4-FFF2-40B4-BE49-F238E27FC236}">
                <a16:creationId xmlns:a16="http://schemas.microsoft.com/office/drawing/2014/main" id="{7EC7565C-B7CA-4047-8BDA-0B4510FCE08E}"/>
              </a:ext>
            </a:extLst>
          </p:cNvPr>
          <p:cNvPicPr>
            <a:picLocks noChangeAspect="1"/>
          </p:cNvPicPr>
          <p:nvPr/>
        </p:nvPicPr>
        <p:blipFill>
          <a:blip r:embed="rId7"/>
          <a:stretch>
            <a:fillRect/>
          </a:stretch>
        </p:blipFill>
        <p:spPr>
          <a:xfrm>
            <a:off x="167173" y="2073773"/>
            <a:ext cx="1818977" cy="672072"/>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F61B550-C35A-8C44-8890-4E80B491C172}"/>
              </a:ext>
            </a:extLst>
          </p:cNvPr>
          <p:cNvPicPr>
            <a:picLocks noChangeAspect="1"/>
          </p:cNvPicPr>
          <p:nvPr/>
        </p:nvPicPr>
        <p:blipFill>
          <a:blip r:embed="rId8"/>
          <a:stretch>
            <a:fillRect/>
          </a:stretch>
        </p:blipFill>
        <p:spPr>
          <a:xfrm>
            <a:off x="209830" y="5462654"/>
            <a:ext cx="1308064" cy="708839"/>
          </a:xfrm>
          <a:prstGeom prst="rect">
            <a:avLst/>
          </a:prstGeom>
        </p:spPr>
      </p:pic>
      <p:pic>
        <p:nvPicPr>
          <p:cNvPr id="40" name="Picture 39" descr="A close up of a logo&#10;&#10;Description automatically generated">
            <a:extLst>
              <a:ext uri="{FF2B5EF4-FFF2-40B4-BE49-F238E27FC236}">
                <a16:creationId xmlns:a16="http://schemas.microsoft.com/office/drawing/2014/main" id="{558BEC8F-2626-2446-9E95-D88EF600470F}"/>
              </a:ext>
            </a:extLst>
          </p:cNvPr>
          <p:cNvPicPr>
            <a:picLocks noChangeAspect="1"/>
          </p:cNvPicPr>
          <p:nvPr/>
        </p:nvPicPr>
        <p:blipFill>
          <a:blip r:embed="rId9"/>
          <a:stretch>
            <a:fillRect/>
          </a:stretch>
        </p:blipFill>
        <p:spPr>
          <a:xfrm>
            <a:off x="5140198" y="5287009"/>
            <a:ext cx="1354955" cy="52604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A296729B-5175-AC46-A560-27D8FDAF1540}"/>
              </a:ext>
            </a:extLst>
          </p:cNvPr>
          <p:cNvPicPr>
            <a:picLocks noChangeAspect="1"/>
          </p:cNvPicPr>
          <p:nvPr/>
        </p:nvPicPr>
        <p:blipFill>
          <a:blip r:embed="rId10"/>
          <a:stretch>
            <a:fillRect/>
          </a:stretch>
        </p:blipFill>
        <p:spPr>
          <a:xfrm>
            <a:off x="5879847" y="2841847"/>
            <a:ext cx="806395" cy="1009704"/>
          </a:xfrm>
          <a:prstGeom prst="rect">
            <a:avLst/>
          </a:prstGeom>
        </p:spPr>
      </p:pic>
      <p:pic>
        <p:nvPicPr>
          <p:cNvPr id="53" name="Picture 52" descr="A close up of a logo&#10;&#10;Description automatically generated">
            <a:extLst>
              <a:ext uri="{FF2B5EF4-FFF2-40B4-BE49-F238E27FC236}">
                <a16:creationId xmlns:a16="http://schemas.microsoft.com/office/drawing/2014/main" id="{04486309-2ABA-B84B-88B1-C34C2F9BFAAE}"/>
              </a:ext>
            </a:extLst>
          </p:cNvPr>
          <p:cNvPicPr>
            <a:picLocks noChangeAspect="1"/>
          </p:cNvPicPr>
          <p:nvPr/>
        </p:nvPicPr>
        <p:blipFill>
          <a:blip r:embed="rId11"/>
          <a:stretch>
            <a:fillRect/>
          </a:stretch>
        </p:blipFill>
        <p:spPr>
          <a:xfrm>
            <a:off x="3543946" y="3941463"/>
            <a:ext cx="1560769" cy="814612"/>
          </a:xfrm>
          <a:prstGeom prst="rect">
            <a:avLst/>
          </a:prstGeom>
        </p:spPr>
      </p:pic>
      <p:pic>
        <p:nvPicPr>
          <p:cNvPr id="64" name="Picture 63" descr="A picture containing knife, table&#10;&#10;Description automatically generated">
            <a:extLst>
              <a:ext uri="{FF2B5EF4-FFF2-40B4-BE49-F238E27FC236}">
                <a16:creationId xmlns:a16="http://schemas.microsoft.com/office/drawing/2014/main" id="{CC97718E-6C08-754B-9070-6F46AD4706D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8671344" y="5490905"/>
            <a:ext cx="1558095" cy="576495"/>
          </a:xfrm>
          <a:prstGeom prst="rect">
            <a:avLst/>
          </a:prstGeom>
        </p:spPr>
      </p:pic>
      <p:pic>
        <p:nvPicPr>
          <p:cNvPr id="74" name="Picture 73" descr="A close up of a logo&#10;&#10;Description automatically generated">
            <a:extLst>
              <a:ext uri="{FF2B5EF4-FFF2-40B4-BE49-F238E27FC236}">
                <a16:creationId xmlns:a16="http://schemas.microsoft.com/office/drawing/2014/main" id="{8B960FDA-B5F7-B047-B20C-133CD5B0DC32}"/>
              </a:ext>
            </a:extLst>
          </p:cNvPr>
          <p:cNvPicPr>
            <a:picLocks noChangeAspect="1"/>
          </p:cNvPicPr>
          <p:nvPr/>
        </p:nvPicPr>
        <p:blipFill>
          <a:blip r:embed="rId13"/>
          <a:stretch>
            <a:fillRect/>
          </a:stretch>
        </p:blipFill>
        <p:spPr>
          <a:xfrm>
            <a:off x="8662953" y="3838107"/>
            <a:ext cx="1676199" cy="995595"/>
          </a:xfrm>
          <a:prstGeom prst="rect">
            <a:avLst/>
          </a:prstGeom>
        </p:spPr>
      </p:pic>
      <p:pic>
        <p:nvPicPr>
          <p:cNvPr id="76" name="Picture 75" descr="A close up of a sign&#10;&#10;Description automatically generated">
            <a:extLst>
              <a:ext uri="{FF2B5EF4-FFF2-40B4-BE49-F238E27FC236}">
                <a16:creationId xmlns:a16="http://schemas.microsoft.com/office/drawing/2014/main" id="{0E68D598-38D2-0E4F-ABE6-5A263DF61ADF}"/>
              </a:ext>
            </a:extLst>
          </p:cNvPr>
          <p:cNvPicPr>
            <a:picLocks noChangeAspect="1"/>
          </p:cNvPicPr>
          <p:nvPr/>
        </p:nvPicPr>
        <p:blipFill>
          <a:blip r:embed="rId14"/>
          <a:stretch>
            <a:fillRect/>
          </a:stretch>
        </p:blipFill>
        <p:spPr>
          <a:xfrm>
            <a:off x="10769244" y="4925410"/>
            <a:ext cx="985775" cy="1199670"/>
          </a:xfrm>
          <a:prstGeom prst="rect">
            <a:avLst/>
          </a:prstGeom>
        </p:spPr>
      </p:pic>
      <p:pic>
        <p:nvPicPr>
          <p:cNvPr id="78" name="Picture 77" descr="A picture containing umbrella, drawing&#10;&#10;Description automatically generated">
            <a:extLst>
              <a:ext uri="{FF2B5EF4-FFF2-40B4-BE49-F238E27FC236}">
                <a16:creationId xmlns:a16="http://schemas.microsoft.com/office/drawing/2014/main" id="{78D6E1DC-3D68-0D44-83F9-32C4002ECC76}"/>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878044" y="2471832"/>
            <a:ext cx="1351395" cy="1050039"/>
          </a:xfrm>
          <a:prstGeom prst="rect">
            <a:avLst/>
          </a:prstGeom>
        </p:spPr>
      </p:pic>
      <p:pic>
        <p:nvPicPr>
          <p:cNvPr id="100" name="Picture 99" descr="A picture containing drawing, food&#10;&#10;Description automatically generated">
            <a:extLst>
              <a:ext uri="{FF2B5EF4-FFF2-40B4-BE49-F238E27FC236}">
                <a16:creationId xmlns:a16="http://schemas.microsoft.com/office/drawing/2014/main" id="{868E6C06-AEF1-484D-9C53-195C9A99F202}"/>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586494" y="3739086"/>
            <a:ext cx="1224506" cy="843666"/>
          </a:xfrm>
          <a:prstGeom prst="rect">
            <a:avLst/>
          </a:prstGeom>
        </p:spPr>
      </p:pic>
      <p:sp>
        <p:nvSpPr>
          <p:cNvPr id="3" name="Slide Number Placeholder 2">
            <a:extLst>
              <a:ext uri="{FF2B5EF4-FFF2-40B4-BE49-F238E27FC236}">
                <a16:creationId xmlns:a16="http://schemas.microsoft.com/office/drawing/2014/main" id="{7C49DAF6-85C4-49A5-B85C-B893EE7CD28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63042"/>
                </a:solidFill>
                <a:effectLst/>
                <a:uLnTx/>
                <a:uFillTx/>
                <a:latin typeface="Arial" panose="020B0604020202020204"/>
                <a:ea typeface="Century Gothic" charset="0"/>
                <a:cs typeface="Arial" panose="020B0604020202020204" pitchFamily="34" charset="0"/>
              </a:rPr>
              <a:t>CONFIDENTIAL    |    </a:t>
            </a:r>
            <a:fld id="{8193A624-BF42-064A-A37A-69761B42684D}" type="slidenum">
              <a:rPr kumimoji="0" lang="en-US" sz="800" b="0" i="0" u="none" strike="noStrike" kern="1200" cap="none" spc="0" normalizeH="0" baseline="0" noProof="0" smtClean="0">
                <a:ln>
                  <a:noFill/>
                </a:ln>
                <a:solidFill>
                  <a:srgbClr val="1630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163042"/>
              </a:solidFill>
              <a:effectLst/>
              <a:uLnTx/>
              <a:uFillTx/>
              <a:latin typeface="Arial" panose="020B0604020202020204"/>
              <a:ea typeface="+mn-ea"/>
              <a:cs typeface="+mn-cs"/>
            </a:endParaRPr>
          </a:p>
        </p:txBody>
      </p:sp>
      <p:pic>
        <p:nvPicPr>
          <p:cNvPr id="34" name="Content Placeholder 6" descr="A close up of a sign&#10;&#10;Description automatically generated">
            <a:extLst>
              <a:ext uri="{FF2B5EF4-FFF2-40B4-BE49-F238E27FC236}">
                <a16:creationId xmlns:a16="http://schemas.microsoft.com/office/drawing/2014/main" id="{60116EF9-3F9C-4FA6-8279-BB228175C53E}"/>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2085830" y="5490905"/>
            <a:ext cx="813904" cy="818067"/>
          </a:xfrm>
          <a:prstGeom prst="rect">
            <a:avLst/>
          </a:prstGeom>
        </p:spPr>
      </p:pic>
      <p:pic>
        <p:nvPicPr>
          <p:cNvPr id="10" name="Picture 9">
            <a:extLst>
              <a:ext uri="{FF2B5EF4-FFF2-40B4-BE49-F238E27FC236}">
                <a16:creationId xmlns:a16="http://schemas.microsoft.com/office/drawing/2014/main" id="{13878168-F73A-4F8E-ABBC-16055E2ABC27}"/>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l="3559" t="3581" r="3581" b="3559"/>
          <a:stretch/>
        </p:blipFill>
        <p:spPr>
          <a:xfrm>
            <a:off x="1413441" y="3614171"/>
            <a:ext cx="1854735" cy="760174"/>
          </a:xfrm>
          <a:prstGeom prst="rect">
            <a:avLst/>
          </a:prstGeom>
        </p:spPr>
      </p:pic>
      <p:pic>
        <p:nvPicPr>
          <p:cNvPr id="4" name="Picture 3" descr="A close up of a logo&#10;&#10;Description automatically generated">
            <a:extLst>
              <a:ext uri="{FF2B5EF4-FFF2-40B4-BE49-F238E27FC236}">
                <a16:creationId xmlns:a16="http://schemas.microsoft.com/office/drawing/2014/main" id="{CA59AE72-8CE9-4D4C-9A11-0C7073FA97F8}"/>
              </a:ext>
            </a:extLst>
          </p:cNvPr>
          <p:cNvPicPr>
            <a:picLocks noChangeAspect="1"/>
          </p:cNvPicPr>
          <p:nvPr/>
        </p:nvPicPr>
        <p:blipFill>
          <a:blip r:embed="rId19"/>
          <a:stretch>
            <a:fillRect/>
          </a:stretch>
        </p:blipFill>
        <p:spPr>
          <a:xfrm>
            <a:off x="10553679" y="2536631"/>
            <a:ext cx="1257321" cy="1159317"/>
          </a:xfrm>
          <a:prstGeom prst="rect">
            <a:avLst/>
          </a:prstGeom>
        </p:spPr>
      </p:pic>
      <p:pic>
        <p:nvPicPr>
          <p:cNvPr id="7" name="Picture 6" descr="Logo, company name&#10;&#10;Description automatically generated">
            <a:extLst>
              <a:ext uri="{FF2B5EF4-FFF2-40B4-BE49-F238E27FC236}">
                <a16:creationId xmlns:a16="http://schemas.microsoft.com/office/drawing/2014/main" id="{1992783F-CF32-4CB8-B115-3DF7E01335D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53602" y="3586845"/>
            <a:ext cx="1138709" cy="789169"/>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9C5BE46A-6469-4090-ADC5-894F7BD5A1A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95386" y="4438518"/>
            <a:ext cx="765894" cy="765894"/>
          </a:xfrm>
          <a:prstGeom prst="rect">
            <a:avLst/>
          </a:prstGeom>
        </p:spPr>
      </p:pic>
      <p:pic>
        <p:nvPicPr>
          <p:cNvPr id="22" name="Picture 21">
            <a:extLst>
              <a:ext uri="{FF2B5EF4-FFF2-40B4-BE49-F238E27FC236}">
                <a16:creationId xmlns:a16="http://schemas.microsoft.com/office/drawing/2014/main" id="{B4D459CB-9BB9-423C-8A9D-C259EB9F4F1A}"/>
              </a:ext>
            </a:extLst>
          </p:cNvPr>
          <p:cNvPicPr>
            <a:picLocks noChangeAspect="1"/>
          </p:cNvPicPr>
          <p:nvPr/>
        </p:nvPicPr>
        <p:blipFill>
          <a:blip r:embed="rId22"/>
          <a:stretch>
            <a:fillRect/>
          </a:stretch>
        </p:blipFill>
        <p:spPr>
          <a:xfrm>
            <a:off x="3794121" y="5005894"/>
            <a:ext cx="1238250" cy="638175"/>
          </a:xfrm>
          <a:prstGeom prst="rect">
            <a:avLst/>
          </a:prstGeom>
        </p:spPr>
      </p:pic>
      <p:pic>
        <p:nvPicPr>
          <p:cNvPr id="1026" name="Picture 2">
            <a:extLst>
              <a:ext uri="{FF2B5EF4-FFF2-40B4-BE49-F238E27FC236}">
                <a16:creationId xmlns:a16="http://schemas.microsoft.com/office/drawing/2014/main" id="{14692CB0-4FEA-CA49-5336-1F1CBAF7847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74906" y="4081243"/>
            <a:ext cx="1535352" cy="4054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C01711F5-3A60-A5FF-DEAD-25FAC7E0850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77903" y="2033918"/>
            <a:ext cx="1965747" cy="6082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twork Visibility Case Study | Gatwick Airport | Aruba">
            <a:extLst>
              <a:ext uri="{FF2B5EF4-FFF2-40B4-BE49-F238E27FC236}">
                <a16:creationId xmlns:a16="http://schemas.microsoft.com/office/drawing/2014/main" id="{BD2E3B2B-E7FD-3B96-C4EC-0F92B711C70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59167" y="2110248"/>
            <a:ext cx="1878525" cy="627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6CE2B0C-E98C-9B99-A1E7-D8BA49CA492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69523" y="4582752"/>
            <a:ext cx="1558095" cy="7644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ürich Airport captures 30-year Florianópolis Airport concession : The  Moodie Davitt Report -The Moodie Davitt Report">
            <a:extLst>
              <a:ext uri="{FF2B5EF4-FFF2-40B4-BE49-F238E27FC236}">
                <a16:creationId xmlns:a16="http://schemas.microsoft.com/office/drawing/2014/main" id="{8944570D-EC32-D7A7-1242-87A76FD80C2F}"/>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42251" b="40266"/>
          <a:stretch/>
        </p:blipFill>
        <p:spPr bwMode="auto">
          <a:xfrm>
            <a:off x="3523811" y="5838220"/>
            <a:ext cx="2143125" cy="3730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722B296-FF50-479C-AABA-852AF5322D8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73444" y="5804466"/>
            <a:ext cx="1558095" cy="4674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NA - Aeroportos de Portugal">
            <a:extLst>
              <a:ext uri="{FF2B5EF4-FFF2-40B4-BE49-F238E27FC236}">
                <a16:creationId xmlns:a16="http://schemas.microsoft.com/office/drawing/2014/main" id="{9AAAE189-607F-4E0D-F416-D0DDA37E7400}"/>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24540" b="25158"/>
          <a:stretch/>
        </p:blipFill>
        <p:spPr bwMode="auto">
          <a:xfrm>
            <a:off x="4003676" y="2780968"/>
            <a:ext cx="1790140" cy="90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7383BA-595E-CD75-9B44-55805AFBA6A7}"/>
              </a:ext>
            </a:extLst>
          </p:cNvPr>
          <p:cNvPicPr>
            <a:picLocks noChangeAspect="1"/>
          </p:cNvPicPr>
          <p:nvPr/>
        </p:nvPicPr>
        <p:blipFill>
          <a:blip r:embed="rId30"/>
          <a:stretch>
            <a:fillRect/>
          </a:stretch>
        </p:blipFill>
        <p:spPr>
          <a:xfrm>
            <a:off x="6791055" y="2826823"/>
            <a:ext cx="1626727" cy="627964"/>
          </a:xfrm>
          <a:prstGeom prst="rect">
            <a:avLst/>
          </a:prstGeom>
        </p:spPr>
      </p:pic>
      <p:pic>
        <p:nvPicPr>
          <p:cNvPr id="9" name="Picture 8">
            <a:extLst>
              <a:ext uri="{FF2B5EF4-FFF2-40B4-BE49-F238E27FC236}">
                <a16:creationId xmlns:a16="http://schemas.microsoft.com/office/drawing/2014/main" id="{801350B7-A929-F1BA-EAC7-BFD37D05B8FC}"/>
              </a:ext>
            </a:extLst>
          </p:cNvPr>
          <p:cNvPicPr>
            <a:picLocks noChangeAspect="1"/>
          </p:cNvPicPr>
          <p:nvPr/>
        </p:nvPicPr>
        <p:blipFill>
          <a:blip r:embed="rId31"/>
          <a:stretch>
            <a:fillRect/>
          </a:stretch>
        </p:blipFill>
        <p:spPr>
          <a:xfrm>
            <a:off x="1195880" y="2841847"/>
            <a:ext cx="959479" cy="703618"/>
          </a:xfrm>
          <a:prstGeom prst="rect">
            <a:avLst/>
          </a:prstGeom>
        </p:spPr>
      </p:pic>
    </p:spTree>
    <p:extLst>
      <p:ext uri="{BB962C8B-B14F-4D97-AF65-F5344CB8AC3E}">
        <p14:creationId xmlns:p14="http://schemas.microsoft.com/office/powerpoint/2010/main" val="344678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3DB84E-76E5-29A4-F631-CCF21E8DCC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34FC73-A893-4F32-ACB0-19B41BC2DCB0}" type="slidenum">
              <a:rPr kumimoji="0" lang="en-AU" sz="800" b="0" i="0" u="none" strike="noStrike" kern="1200" cap="none" spc="0" normalizeH="0" baseline="0" noProof="0" smtClean="0">
                <a:ln>
                  <a:noFill/>
                </a:ln>
                <a:solidFill>
                  <a:srgbClr val="1630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a:ln>
                <a:noFill/>
              </a:ln>
              <a:solidFill>
                <a:srgbClr val="163042"/>
              </a:solidFill>
              <a:effectLst/>
              <a:uLnTx/>
              <a:uFillTx/>
              <a:latin typeface="Arial" panose="020B0604020202020204"/>
              <a:ea typeface="+mn-ea"/>
              <a:cs typeface="+mn-cs"/>
            </a:endParaRPr>
          </a:p>
        </p:txBody>
      </p:sp>
      <p:sp>
        <p:nvSpPr>
          <p:cNvPr id="5" name="Rectangle 1177">
            <a:extLst>
              <a:ext uri="{FF2B5EF4-FFF2-40B4-BE49-F238E27FC236}">
                <a16:creationId xmlns:a16="http://schemas.microsoft.com/office/drawing/2014/main" id="{5D370CEB-B9DA-B413-CBB4-A3733619EC0C}"/>
              </a:ext>
            </a:extLst>
          </p:cNvPr>
          <p:cNvSpPr>
            <a:spLocks noChangeArrowheads="1"/>
          </p:cNvSpPr>
          <p:nvPr/>
        </p:nvSpPr>
        <p:spPr bwMode="auto">
          <a:xfrm>
            <a:off x="-23459" y="824004"/>
            <a:ext cx="12035208" cy="5830327"/>
          </a:xfrm>
          <a:prstGeom prst="rect">
            <a:avLst/>
          </a:prstGeom>
          <a:solidFill>
            <a:srgbClr val="E0E2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 name="Rectangle 1178">
            <a:extLst>
              <a:ext uri="{FF2B5EF4-FFF2-40B4-BE49-F238E27FC236}">
                <a16:creationId xmlns:a16="http://schemas.microsoft.com/office/drawing/2014/main" id="{1B028854-5EFE-DEDE-C87A-72EA0B925F9D}"/>
              </a:ext>
            </a:extLst>
          </p:cNvPr>
          <p:cNvSpPr>
            <a:spLocks noChangeArrowheads="1"/>
          </p:cNvSpPr>
          <p:nvPr/>
        </p:nvSpPr>
        <p:spPr bwMode="auto">
          <a:xfrm>
            <a:off x="958655" y="966885"/>
            <a:ext cx="10274690" cy="1234215"/>
          </a:xfrm>
          <a:prstGeom prst="rect">
            <a:avLst/>
          </a:prstGeom>
          <a:solidFill>
            <a:srgbClr val="BAC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344C77B-5A19-2A84-1F4D-6751264C301C}"/>
              </a:ext>
            </a:extLst>
          </p:cNvPr>
          <p:cNvSpPr txBox="1"/>
          <p:nvPr/>
        </p:nvSpPr>
        <p:spPr>
          <a:xfrm>
            <a:off x="958655" y="1445492"/>
            <a:ext cx="13175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Data Inputs</a:t>
            </a:r>
          </a:p>
        </p:txBody>
      </p:sp>
      <p:grpSp>
        <p:nvGrpSpPr>
          <p:cNvPr id="8" name="Group 7">
            <a:extLst>
              <a:ext uri="{FF2B5EF4-FFF2-40B4-BE49-F238E27FC236}">
                <a16:creationId xmlns:a16="http://schemas.microsoft.com/office/drawing/2014/main" id="{0675D882-B159-F3D2-E329-82CE01402189}"/>
              </a:ext>
            </a:extLst>
          </p:cNvPr>
          <p:cNvGrpSpPr/>
          <p:nvPr/>
        </p:nvGrpSpPr>
        <p:grpSpPr>
          <a:xfrm>
            <a:off x="2276197" y="989069"/>
            <a:ext cx="601497" cy="594922"/>
            <a:chOff x="3208457" y="3654427"/>
            <a:chExt cx="639514" cy="685800"/>
          </a:xfrm>
        </p:grpSpPr>
        <p:sp>
          <p:nvSpPr>
            <p:cNvPr id="9" name="Rectangle 1241">
              <a:extLst>
                <a:ext uri="{FF2B5EF4-FFF2-40B4-BE49-F238E27FC236}">
                  <a16:creationId xmlns:a16="http://schemas.microsoft.com/office/drawing/2014/main" id="{4CCA046A-06E4-E137-F729-0C169B69A042}"/>
                </a:ext>
              </a:extLst>
            </p:cNvPr>
            <p:cNvSpPr>
              <a:spLocks noChangeArrowheads="1"/>
            </p:cNvSpPr>
            <p:nvPr/>
          </p:nvSpPr>
          <p:spPr bwMode="auto">
            <a:xfrm>
              <a:off x="3221809" y="3667127"/>
              <a:ext cx="619811" cy="673100"/>
            </a:xfrm>
            <a:prstGeom prst="rect">
              <a:avLst/>
            </a:prstGeom>
            <a:solidFill>
              <a:srgbClr val="7B8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10" name="Picture 1242">
              <a:extLst>
                <a:ext uri="{FF2B5EF4-FFF2-40B4-BE49-F238E27FC236}">
                  <a16:creationId xmlns:a16="http://schemas.microsoft.com/office/drawing/2014/main" id="{8ECE7BA8-9924-0C43-2534-87F4CD7EAD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8457" y="3654427"/>
              <a:ext cx="63951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4C0EA78E-8347-AD9B-2B76-E820A0039138}"/>
              </a:ext>
            </a:extLst>
          </p:cNvPr>
          <p:cNvGrpSpPr/>
          <p:nvPr/>
        </p:nvGrpSpPr>
        <p:grpSpPr>
          <a:xfrm>
            <a:off x="3033665" y="1000086"/>
            <a:ext cx="718314" cy="685800"/>
            <a:chOff x="5075922" y="3667126"/>
            <a:chExt cx="1141371" cy="1349611"/>
          </a:xfrm>
        </p:grpSpPr>
        <p:sp>
          <p:nvSpPr>
            <p:cNvPr id="12" name="Rectangle 1207">
              <a:extLst>
                <a:ext uri="{FF2B5EF4-FFF2-40B4-BE49-F238E27FC236}">
                  <a16:creationId xmlns:a16="http://schemas.microsoft.com/office/drawing/2014/main" id="{ABB067E1-07CB-7C41-8206-849B21AE4E53}"/>
                </a:ext>
              </a:extLst>
            </p:cNvPr>
            <p:cNvSpPr>
              <a:spLocks noChangeArrowheads="1"/>
            </p:cNvSpPr>
            <p:nvPr/>
          </p:nvSpPr>
          <p:spPr bwMode="auto">
            <a:xfrm>
              <a:off x="5117971" y="3667126"/>
              <a:ext cx="987164" cy="1127126"/>
            </a:xfrm>
            <a:prstGeom prst="rect">
              <a:avLst/>
            </a:prstGeom>
            <a:solidFill>
              <a:srgbClr val="7EA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3" name="Freeform 1208">
              <a:extLst>
                <a:ext uri="{FF2B5EF4-FFF2-40B4-BE49-F238E27FC236}">
                  <a16:creationId xmlns:a16="http://schemas.microsoft.com/office/drawing/2014/main" id="{7A8F7EC3-F78F-A692-3077-F18C78F33DDC}"/>
                </a:ext>
              </a:extLst>
            </p:cNvPr>
            <p:cNvSpPr>
              <a:spLocks/>
            </p:cNvSpPr>
            <p:nvPr/>
          </p:nvSpPr>
          <p:spPr bwMode="auto">
            <a:xfrm>
              <a:off x="5349746"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80 w 94"/>
                <a:gd name="T19" fmla="*/ 0 h 148"/>
                <a:gd name="T20" fmla="*/ 76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2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80" y="0"/>
                  </a:lnTo>
                  <a:lnTo>
                    <a:pt x="76" y="2"/>
                  </a:lnTo>
                  <a:lnTo>
                    <a:pt x="72" y="6"/>
                  </a:lnTo>
                  <a:lnTo>
                    <a:pt x="2" y="130"/>
                  </a:lnTo>
                  <a:lnTo>
                    <a:pt x="2" y="130"/>
                  </a:lnTo>
                  <a:lnTo>
                    <a:pt x="0" y="134"/>
                  </a:lnTo>
                  <a:lnTo>
                    <a:pt x="0" y="138"/>
                  </a:lnTo>
                  <a:lnTo>
                    <a:pt x="2" y="144"/>
                  </a:lnTo>
                  <a:lnTo>
                    <a:pt x="6" y="146"/>
                  </a:lnTo>
                  <a:lnTo>
                    <a:pt x="6" y="146"/>
                  </a:lnTo>
                  <a:lnTo>
                    <a:pt x="12" y="148"/>
                  </a:lnTo>
                  <a:lnTo>
                    <a:pt x="16" y="148"/>
                  </a:lnTo>
                  <a:lnTo>
                    <a:pt x="20" y="146"/>
                  </a:lnTo>
                  <a:lnTo>
                    <a:pt x="2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4" name="Freeform 1209">
              <a:extLst>
                <a:ext uri="{FF2B5EF4-FFF2-40B4-BE49-F238E27FC236}">
                  <a16:creationId xmlns:a16="http://schemas.microsoft.com/office/drawing/2014/main" id="{4E81250E-20F8-BF4D-E703-353924986BFC}"/>
                </a:ext>
              </a:extLst>
            </p:cNvPr>
            <p:cNvSpPr>
              <a:spLocks/>
            </p:cNvSpPr>
            <p:nvPr/>
          </p:nvSpPr>
          <p:spPr bwMode="auto">
            <a:xfrm>
              <a:off x="5349746"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80 w 94"/>
                <a:gd name="T19" fmla="*/ 0 h 148"/>
                <a:gd name="T20" fmla="*/ 76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2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80" y="0"/>
                  </a:lnTo>
                  <a:lnTo>
                    <a:pt x="76" y="2"/>
                  </a:lnTo>
                  <a:lnTo>
                    <a:pt x="72" y="6"/>
                  </a:lnTo>
                  <a:lnTo>
                    <a:pt x="2" y="130"/>
                  </a:lnTo>
                  <a:lnTo>
                    <a:pt x="2" y="130"/>
                  </a:lnTo>
                  <a:lnTo>
                    <a:pt x="0" y="134"/>
                  </a:lnTo>
                  <a:lnTo>
                    <a:pt x="0" y="138"/>
                  </a:lnTo>
                  <a:lnTo>
                    <a:pt x="2" y="144"/>
                  </a:lnTo>
                  <a:lnTo>
                    <a:pt x="6" y="146"/>
                  </a:lnTo>
                  <a:lnTo>
                    <a:pt x="6" y="146"/>
                  </a:lnTo>
                  <a:lnTo>
                    <a:pt x="12" y="148"/>
                  </a:lnTo>
                  <a:lnTo>
                    <a:pt x="16" y="148"/>
                  </a:lnTo>
                  <a:lnTo>
                    <a:pt x="20" y="146"/>
                  </a:lnTo>
                  <a:lnTo>
                    <a:pt x="22"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5" name="Freeform 1210">
              <a:extLst>
                <a:ext uri="{FF2B5EF4-FFF2-40B4-BE49-F238E27FC236}">
                  <a16:creationId xmlns:a16="http://schemas.microsoft.com/office/drawing/2014/main" id="{DB381745-977A-D401-7C1E-99BD952326BF}"/>
                </a:ext>
              </a:extLst>
            </p:cNvPr>
            <p:cNvSpPr>
              <a:spLocks/>
            </p:cNvSpPr>
            <p:nvPr/>
          </p:nvSpPr>
          <p:spPr bwMode="auto">
            <a:xfrm>
              <a:off x="5460871"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80 w 94"/>
                <a:gd name="T19" fmla="*/ 0 h 148"/>
                <a:gd name="T20" fmla="*/ 74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2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80" y="0"/>
                  </a:lnTo>
                  <a:lnTo>
                    <a:pt x="74" y="2"/>
                  </a:lnTo>
                  <a:lnTo>
                    <a:pt x="72" y="6"/>
                  </a:lnTo>
                  <a:lnTo>
                    <a:pt x="2" y="130"/>
                  </a:lnTo>
                  <a:lnTo>
                    <a:pt x="2" y="130"/>
                  </a:lnTo>
                  <a:lnTo>
                    <a:pt x="0" y="134"/>
                  </a:lnTo>
                  <a:lnTo>
                    <a:pt x="0" y="138"/>
                  </a:lnTo>
                  <a:lnTo>
                    <a:pt x="2" y="144"/>
                  </a:lnTo>
                  <a:lnTo>
                    <a:pt x="6" y="146"/>
                  </a:lnTo>
                  <a:lnTo>
                    <a:pt x="6" y="146"/>
                  </a:lnTo>
                  <a:lnTo>
                    <a:pt x="12" y="148"/>
                  </a:lnTo>
                  <a:lnTo>
                    <a:pt x="16" y="148"/>
                  </a:lnTo>
                  <a:lnTo>
                    <a:pt x="20" y="146"/>
                  </a:lnTo>
                  <a:lnTo>
                    <a:pt x="2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6" name="Freeform 1211">
              <a:extLst>
                <a:ext uri="{FF2B5EF4-FFF2-40B4-BE49-F238E27FC236}">
                  <a16:creationId xmlns:a16="http://schemas.microsoft.com/office/drawing/2014/main" id="{A016F1C4-1609-FB9C-9ADF-34717150F57D}"/>
                </a:ext>
              </a:extLst>
            </p:cNvPr>
            <p:cNvSpPr>
              <a:spLocks/>
            </p:cNvSpPr>
            <p:nvPr/>
          </p:nvSpPr>
          <p:spPr bwMode="auto">
            <a:xfrm>
              <a:off x="5460871"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80 w 94"/>
                <a:gd name="T19" fmla="*/ 0 h 148"/>
                <a:gd name="T20" fmla="*/ 74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2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80" y="0"/>
                  </a:lnTo>
                  <a:lnTo>
                    <a:pt x="74" y="2"/>
                  </a:lnTo>
                  <a:lnTo>
                    <a:pt x="72" y="6"/>
                  </a:lnTo>
                  <a:lnTo>
                    <a:pt x="2" y="130"/>
                  </a:lnTo>
                  <a:lnTo>
                    <a:pt x="2" y="130"/>
                  </a:lnTo>
                  <a:lnTo>
                    <a:pt x="0" y="134"/>
                  </a:lnTo>
                  <a:lnTo>
                    <a:pt x="0" y="138"/>
                  </a:lnTo>
                  <a:lnTo>
                    <a:pt x="2" y="144"/>
                  </a:lnTo>
                  <a:lnTo>
                    <a:pt x="6" y="146"/>
                  </a:lnTo>
                  <a:lnTo>
                    <a:pt x="6" y="146"/>
                  </a:lnTo>
                  <a:lnTo>
                    <a:pt x="12" y="148"/>
                  </a:lnTo>
                  <a:lnTo>
                    <a:pt x="16" y="148"/>
                  </a:lnTo>
                  <a:lnTo>
                    <a:pt x="20" y="146"/>
                  </a:lnTo>
                  <a:lnTo>
                    <a:pt x="22"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7" name="Freeform 1212">
              <a:extLst>
                <a:ext uri="{FF2B5EF4-FFF2-40B4-BE49-F238E27FC236}">
                  <a16:creationId xmlns:a16="http://schemas.microsoft.com/office/drawing/2014/main" id="{EB50C7AB-1A48-72EF-8C44-34FD302C5D9C}"/>
                </a:ext>
              </a:extLst>
            </p:cNvPr>
            <p:cNvSpPr>
              <a:spLocks/>
            </p:cNvSpPr>
            <p:nvPr/>
          </p:nvSpPr>
          <p:spPr bwMode="auto">
            <a:xfrm>
              <a:off x="5571996"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80 w 94"/>
                <a:gd name="T19" fmla="*/ 0 h 148"/>
                <a:gd name="T20" fmla="*/ 74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2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80" y="0"/>
                  </a:lnTo>
                  <a:lnTo>
                    <a:pt x="74" y="2"/>
                  </a:lnTo>
                  <a:lnTo>
                    <a:pt x="72" y="6"/>
                  </a:lnTo>
                  <a:lnTo>
                    <a:pt x="2" y="130"/>
                  </a:lnTo>
                  <a:lnTo>
                    <a:pt x="2" y="130"/>
                  </a:lnTo>
                  <a:lnTo>
                    <a:pt x="0" y="134"/>
                  </a:lnTo>
                  <a:lnTo>
                    <a:pt x="0" y="138"/>
                  </a:lnTo>
                  <a:lnTo>
                    <a:pt x="2" y="144"/>
                  </a:lnTo>
                  <a:lnTo>
                    <a:pt x="6" y="146"/>
                  </a:lnTo>
                  <a:lnTo>
                    <a:pt x="6" y="146"/>
                  </a:lnTo>
                  <a:lnTo>
                    <a:pt x="12" y="148"/>
                  </a:lnTo>
                  <a:lnTo>
                    <a:pt x="16" y="148"/>
                  </a:lnTo>
                  <a:lnTo>
                    <a:pt x="20" y="146"/>
                  </a:lnTo>
                  <a:lnTo>
                    <a:pt x="2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8" name="Freeform 1213">
              <a:extLst>
                <a:ext uri="{FF2B5EF4-FFF2-40B4-BE49-F238E27FC236}">
                  <a16:creationId xmlns:a16="http://schemas.microsoft.com/office/drawing/2014/main" id="{FA62B5C5-E0D1-1A8E-92CB-FE7BBEBBAD78}"/>
                </a:ext>
              </a:extLst>
            </p:cNvPr>
            <p:cNvSpPr>
              <a:spLocks/>
            </p:cNvSpPr>
            <p:nvPr/>
          </p:nvSpPr>
          <p:spPr bwMode="auto">
            <a:xfrm>
              <a:off x="5571996"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80 w 94"/>
                <a:gd name="T19" fmla="*/ 0 h 148"/>
                <a:gd name="T20" fmla="*/ 74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2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80" y="0"/>
                  </a:lnTo>
                  <a:lnTo>
                    <a:pt x="74" y="2"/>
                  </a:lnTo>
                  <a:lnTo>
                    <a:pt x="72" y="6"/>
                  </a:lnTo>
                  <a:lnTo>
                    <a:pt x="2" y="130"/>
                  </a:lnTo>
                  <a:lnTo>
                    <a:pt x="2" y="130"/>
                  </a:lnTo>
                  <a:lnTo>
                    <a:pt x="0" y="134"/>
                  </a:lnTo>
                  <a:lnTo>
                    <a:pt x="0" y="138"/>
                  </a:lnTo>
                  <a:lnTo>
                    <a:pt x="2" y="144"/>
                  </a:lnTo>
                  <a:lnTo>
                    <a:pt x="6" y="146"/>
                  </a:lnTo>
                  <a:lnTo>
                    <a:pt x="6" y="146"/>
                  </a:lnTo>
                  <a:lnTo>
                    <a:pt x="12" y="148"/>
                  </a:lnTo>
                  <a:lnTo>
                    <a:pt x="16" y="148"/>
                  </a:lnTo>
                  <a:lnTo>
                    <a:pt x="20" y="146"/>
                  </a:lnTo>
                  <a:lnTo>
                    <a:pt x="22"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9" name="Freeform 1214">
              <a:extLst>
                <a:ext uri="{FF2B5EF4-FFF2-40B4-BE49-F238E27FC236}">
                  <a16:creationId xmlns:a16="http://schemas.microsoft.com/office/drawing/2014/main" id="{5ACAAB6F-8D58-B399-5388-AB0A0855EDDE}"/>
                </a:ext>
              </a:extLst>
            </p:cNvPr>
            <p:cNvSpPr>
              <a:spLocks/>
            </p:cNvSpPr>
            <p:nvPr/>
          </p:nvSpPr>
          <p:spPr bwMode="auto">
            <a:xfrm>
              <a:off x="5683121"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78 w 94"/>
                <a:gd name="T19" fmla="*/ 0 h 148"/>
                <a:gd name="T20" fmla="*/ 74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0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78" y="0"/>
                  </a:lnTo>
                  <a:lnTo>
                    <a:pt x="74" y="2"/>
                  </a:lnTo>
                  <a:lnTo>
                    <a:pt x="72" y="6"/>
                  </a:lnTo>
                  <a:lnTo>
                    <a:pt x="2" y="130"/>
                  </a:lnTo>
                  <a:lnTo>
                    <a:pt x="2" y="130"/>
                  </a:lnTo>
                  <a:lnTo>
                    <a:pt x="0" y="134"/>
                  </a:lnTo>
                  <a:lnTo>
                    <a:pt x="0" y="138"/>
                  </a:lnTo>
                  <a:lnTo>
                    <a:pt x="2" y="144"/>
                  </a:lnTo>
                  <a:lnTo>
                    <a:pt x="6" y="146"/>
                  </a:lnTo>
                  <a:lnTo>
                    <a:pt x="6" y="146"/>
                  </a:lnTo>
                  <a:lnTo>
                    <a:pt x="10" y="148"/>
                  </a:lnTo>
                  <a:lnTo>
                    <a:pt x="16" y="148"/>
                  </a:lnTo>
                  <a:lnTo>
                    <a:pt x="20" y="146"/>
                  </a:lnTo>
                  <a:lnTo>
                    <a:pt x="2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0" name="Freeform 1215">
              <a:extLst>
                <a:ext uri="{FF2B5EF4-FFF2-40B4-BE49-F238E27FC236}">
                  <a16:creationId xmlns:a16="http://schemas.microsoft.com/office/drawing/2014/main" id="{CECAFEF1-9554-1AC4-69B6-99A57C5380F4}"/>
                </a:ext>
              </a:extLst>
            </p:cNvPr>
            <p:cNvSpPr>
              <a:spLocks/>
            </p:cNvSpPr>
            <p:nvPr/>
          </p:nvSpPr>
          <p:spPr bwMode="auto">
            <a:xfrm>
              <a:off x="5683121" y="4470401"/>
              <a:ext cx="149225" cy="234950"/>
            </a:xfrm>
            <a:custGeom>
              <a:avLst/>
              <a:gdLst>
                <a:gd name="T0" fmla="*/ 22 w 94"/>
                <a:gd name="T1" fmla="*/ 142 h 148"/>
                <a:gd name="T2" fmla="*/ 92 w 94"/>
                <a:gd name="T3" fmla="*/ 16 h 148"/>
                <a:gd name="T4" fmla="*/ 92 w 94"/>
                <a:gd name="T5" fmla="*/ 16 h 148"/>
                <a:gd name="T6" fmla="*/ 94 w 94"/>
                <a:gd name="T7" fmla="*/ 12 h 148"/>
                <a:gd name="T8" fmla="*/ 94 w 94"/>
                <a:gd name="T9" fmla="*/ 8 h 148"/>
                <a:gd name="T10" fmla="*/ 92 w 94"/>
                <a:gd name="T11" fmla="*/ 4 h 148"/>
                <a:gd name="T12" fmla="*/ 88 w 94"/>
                <a:gd name="T13" fmla="*/ 0 h 148"/>
                <a:gd name="T14" fmla="*/ 88 w 94"/>
                <a:gd name="T15" fmla="*/ 0 h 148"/>
                <a:gd name="T16" fmla="*/ 84 w 94"/>
                <a:gd name="T17" fmla="*/ 0 h 148"/>
                <a:gd name="T18" fmla="*/ 78 w 94"/>
                <a:gd name="T19" fmla="*/ 0 h 148"/>
                <a:gd name="T20" fmla="*/ 74 w 94"/>
                <a:gd name="T21" fmla="*/ 2 h 148"/>
                <a:gd name="T22" fmla="*/ 72 w 94"/>
                <a:gd name="T23" fmla="*/ 6 h 148"/>
                <a:gd name="T24" fmla="*/ 2 w 94"/>
                <a:gd name="T25" fmla="*/ 130 h 148"/>
                <a:gd name="T26" fmla="*/ 2 w 94"/>
                <a:gd name="T27" fmla="*/ 130 h 148"/>
                <a:gd name="T28" fmla="*/ 0 w 94"/>
                <a:gd name="T29" fmla="*/ 134 h 148"/>
                <a:gd name="T30" fmla="*/ 0 w 94"/>
                <a:gd name="T31" fmla="*/ 138 h 148"/>
                <a:gd name="T32" fmla="*/ 2 w 94"/>
                <a:gd name="T33" fmla="*/ 144 h 148"/>
                <a:gd name="T34" fmla="*/ 6 w 94"/>
                <a:gd name="T35" fmla="*/ 146 h 148"/>
                <a:gd name="T36" fmla="*/ 6 w 94"/>
                <a:gd name="T37" fmla="*/ 146 h 148"/>
                <a:gd name="T38" fmla="*/ 10 w 94"/>
                <a:gd name="T39" fmla="*/ 148 h 148"/>
                <a:gd name="T40" fmla="*/ 16 w 94"/>
                <a:gd name="T41" fmla="*/ 148 h 148"/>
                <a:gd name="T42" fmla="*/ 20 w 94"/>
                <a:gd name="T43" fmla="*/ 146 h 148"/>
                <a:gd name="T44" fmla="*/ 22 w 94"/>
                <a:gd name="T45" fmla="*/ 1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48">
                  <a:moveTo>
                    <a:pt x="22" y="142"/>
                  </a:moveTo>
                  <a:lnTo>
                    <a:pt x="92" y="16"/>
                  </a:lnTo>
                  <a:lnTo>
                    <a:pt x="92" y="16"/>
                  </a:lnTo>
                  <a:lnTo>
                    <a:pt x="94" y="12"/>
                  </a:lnTo>
                  <a:lnTo>
                    <a:pt x="94" y="8"/>
                  </a:lnTo>
                  <a:lnTo>
                    <a:pt x="92" y="4"/>
                  </a:lnTo>
                  <a:lnTo>
                    <a:pt x="88" y="0"/>
                  </a:lnTo>
                  <a:lnTo>
                    <a:pt x="88" y="0"/>
                  </a:lnTo>
                  <a:lnTo>
                    <a:pt x="84" y="0"/>
                  </a:lnTo>
                  <a:lnTo>
                    <a:pt x="78" y="0"/>
                  </a:lnTo>
                  <a:lnTo>
                    <a:pt x="74" y="2"/>
                  </a:lnTo>
                  <a:lnTo>
                    <a:pt x="72" y="6"/>
                  </a:lnTo>
                  <a:lnTo>
                    <a:pt x="2" y="130"/>
                  </a:lnTo>
                  <a:lnTo>
                    <a:pt x="2" y="130"/>
                  </a:lnTo>
                  <a:lnTo>
                    <a:pt x="0" y="134"/>
                  </a:lnTo>
                  <a:lnTo>
                    <a:pt x="0" y="138"/>
                  </a:lnTo>
                  <a:lnTo>
                    <a:pt x="2" y="144"/>
                  </a:lnTo>
                  <a:lnTo>
                    <a:pt x="6" y="146"/>
                  </a:lnTo>
                  <a:lnTo>
                    <a:pt x="6" y="146"/>
                  </a:lnTo>
                  <a:lnTo>
                    <a:pt x="10" y="148"/>
                  </a:lnTo>
                  <a:lnTo>
                    <a:pt x="16" y="148"/>
                  </a:lnTo>
                  <a:lnTo>
                    <a:pt x="20" y="146"/>
                  </a:lnTo>
                  <a:lnTo>
                    <a:pt x="22"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1" name="Freeform 1216">
              <a:extLst>
                <a:ext uri="{FF2B5EF4-FFF2-40B4-BE49-F238E27FC236}">
                  <a16:creationId xmlns:a16="http://schemas.microsoft.com/office/drawing/2014/main" id="{1E1F4319-A2AD-C914-7065-4D2D171318E1}"/>
                </a:ext>
              </a:extLst>
            </p:cNvPr>
            <p:cNvSpPr>
              <a:spLocks/>
            </p:cNvSpPr>
            <p:nvPr/>
          </p:nvSpPr>
          <p:spPr bwMode="auto">
            <a:xfrm>
              <a:off x="5571996" y="3873501"/>
              <a:ext cx="409575" cy="276225"/>
            </a:xfrm>
            <a:custGeom>
              <a:avLst/>
              <a:gdLst>
                <a:gd name="T0" fmla="*/ 24 w 258"/>
                <a:gd name="T1" fmla="*/ 68 h 174"/>
                <a:gd name="T2" fmla="*/ 38 w 258"/>
                <a:gd name="T3" fmla="*/ 50 h 174"/>
                <a:gd name="T4" fmla="*/ 54 w 258"/>
                <a:gd name="T5" fmla="*/ 38 h 174"/>
                <a:gd name="T6" fmla="*/ 72 w 258"/>
                <a:gd name="T7" fmla="*/ 30 h 174"/>
                <a:gd name="T8" fmla="*/ 106 w 258"/>
                <a:gd name="T9" fmla="*/ 24 h 174"/>
                <a:gd name="T10" fmla="*/ 118 w 258"/>
                <a:gd name="T11" fmla="*/ 26 h 174"/>
                <a:gd name="T12" fmla="*/ 144 w 258"/>
                <a:gd name="T13" fmla="*/ 30 h 174"/>
                <a:gd name="T14" fmla="*/ 166 w 258"/>
                <a:gd name="T15" fmla="*/ 42 h 174"/>
                <a:gd name="T16" fmla="*/ 186 w 258"/>
                <a:gd name="T17" fmla="*/ 56 h 174"/>
                <a:gd name="T18" fmla="*/ 196 w 258"/>
                <a:gd name="T19" fmla="*/ 64 h 174"/>
                <a:gd name="T20" fmla="*/ 212 w 258"/>
                <a:gd name="T21" fmla="*/ 86 h 174"/>
                <a:gd name="T22" fmla="*/ 224 w 258"/>
                <a:gd name="T23" fmla="*/ 108 h 174"/>
                <a:gd name="T24" fmla="*/ 230 w 258"/>
                <a:gd name="T25" fmla="*/ 134 h 174"/>
                <a:gd name="T26" fmla="*/ 234 w 258"/>
                <a:gd name="T27" fmla="*/ 162 h 174"/>
                <a:gd name="T28" fmla="*/ 234 w 258"/>
                <a:gd name="T29" fmla="*/ 168 h 174"/>
                <a:gd name="T30" fmla="*/ 240 w 258"/>
                <a:gd name="T31" fmla="*/ 174 h 174"/>
                <a:gd name="T32" fmla="*/ 246 w 258"/>
                <a:gd name="T33" fmla="*/ 174 h 174"/>
                <a:gd name="T34" fmla="*/ 254 w 258"/>
                <a:gd name="T35" fmla="*/ 170 h 174"/>
                <a:gd name="T36" fmla="*/ 258 w 258"/>
                <a:gd name="T37" fmla="*/ 162 h 174"/>
                <a:gd name="T38" fmla="*/ 256 w 258"/>
                <a:gd name="T39" fmla="*/ 146 h 174"/>
                <a:gd name="T40" fmla="*/ 250 w 258"/>
                <a:gd name="T41" fmla="*/ 114 h 174"/>
                <a:gd name="T42" fmla="*/ 240 w 258"/>
                <a:gd name="T43" fmla="*/ 86 h 174"/>
                <a:gd name="T44" fmla="*/ 224 w 258"/>
                <a:gd name="T45" fmla="*/ 60 h 174"/>
                <a:gd name="T46" fmla="*/ 214 w 258"/>
                <a:gd name="T47" fmla="*/ 48 h 174"/>
                <a:gd name="T48" fmla="*/ 190 w 258"/>
                <a:gd name="T49" fmla="*/ 28 h 174"/>
                <a:gd name="T50" fmla="*/ 164 w 258"/>
                <a:gd name="T51" fmla="*/ 14 h 174"/>
                <a:gd name="T52" fmla="*/ 136 w 258"/>
                <a:gd name="T53" fmla="*/ 4 h 174"/>
                <a:gd name="T54" fmla="*/ 106 w 258"/>
                <a:gd name="T55" fmla="*/ 0 h 174"/>
                <a:gd name="T56" fmla="*/ 92 w 258"/>
                <a:gd name="T57" fmla="*/ 2 h 174"/>
                <a:gd name="T58" fmla="*/ 64 w 258"/>
                <a:gd name="T59" fmla="*/ 8 h 174"/>
                <a:gd name="T60" fmla="*/ 48 w 258"/>
                <a:gd name="T61" fmla="*/ 14 h 174"/>
                <a:gd name="T62" fmla="*/ 22 w 258"/>
                <a:gd name="T63" fmla="*/ 32 h 174"/>
                <a:gd name="T64" fmla="*/ 10 w 258"/>
                <a:gd name="T65" fmla="*/ 44 h 174"/>
                <a:gd name="T66" fmla="*/ 2 w 258"/>
                <a:gd name="T67" fmla="*/ 58 h 174"/>
                <a:gd name="T68" fmla="*/ 2 w 258"/>
                <a:gd name="T69" fmla="*/ 66 h 174"/>
                <a:gd name="T70" fmla="*/ 8 w 258"/>
                <a:gd name="T71" fmla="*/ 74 h 174"/>
                <a:gd name="T72" fmla="*/ 12 w 258"/>
                <a:gd name="T73" fmla="*/ 74 h 174"/>
                <a:gd name="T74" fmla="*/ 20 w 258"/>
                <a:gd name="T75" fmla="*/ 72 h 174"/>
                <a:gd name="T76" fmla="*/ 24 w 258"/>
                <a:gd name="T77" fmla="*/ 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74">
                  <a:moveTo>
                    <a:pt x="24" y="68"/>
                  </a:moveTo>
                  <a:lnTo>
                    <a:pt x="24" y="68"/>
                  </a:lnTo>
                  <a:lnTo>
                    <a:pt x="30" y="58"/>
                  </a:lnTo>
                  <a:lnTo>
                    <a:pt x="38" y="50"/>
                  </a:lnTo>
                  <a:lnTo>
                    <a:pt x="38" y="50"/>
                  </a:lnTo>
                  <a:lnTo>
                    <a:pt x="54" y="38"/>
                  </a:lnTo>
                  <a:lnTo>
                    <a:pt x="72" y="30"/>
                  </a:lnTo>
                  <a:lnTo>
                    <a:pt x="72" y="30"/>
                  </a:lnTo>
                  <a:lnTo>
                    <a:pt x="90" y="26"/>
                  </a:lnTo>
                  <a:lnTo>
                    <a:pt x="106" y="24"/>
                  </a:lnTo>
                  <a:lnTo>
                    <a:pt x="106" y="24"/>
                  </a:lnTo>
                  <a:lnTo>
                    <a:pt x="118" y="26"/>
                  </a:lnTo>
                  <a:lnTo>
                    <a:pt x="132" y="28"/>
                  </a:lnTo>
                  <a:lnTo>
                    <a:pt x="144" y="30"/>
                  </a:lnTo>
                  <a:lnTo>
                    <a:pt x="156" y="36"/>
                  </a:lnTo>
                  <a:lnTo>
                    <a:pt x="166" y="42"/>
                  </a:lnTo>
                  <a:lnTo>
                    <a:pt x="176" y="48"/>
                  </a:lnTo>
                  <a:lnTo>
                    <a:pt x="186" y="56"/>
                  </a:lnTo>
                  <a:lnTo>
                    <a:pt x="196" y="64"/>
                  </a:lnTo>
                  <a:lnTo>
                    <a:pt x="196" y="64"/>
                  </a:lnTo>
                  <a:lnTo>
                    <a:pt x="204" y="74"/>
                  </a:lnTo>
                  <a:lnTo>
                    <a:pt x="212" y="86"/>
                  </a:lnTo>
                  <a:lnTo>
                    <a:pt x="218" y="96"/>
                  </a:lnTo>
                  <a:lnTo>
                    <a:pt x="224" y="108"/>
                  </a:lnTo>
                  <a:lnTo>
                    <a:pt x="228" y="122"/>
                  </a:lnTo>
                  <a:lnTo>
                    <a:pt x="230" y="134"/>
                  </a:lnTo>
                  <a:lnTo>
                    <a:pt x="232" y="148"/>
                  </a:lnTo>
                  <a:lnTo>
                    <a:pt x="234" y="162"/>
                  </a:lnTo>
                  <a:lnTo>
                    <a:pt x="234" y="162"/>
                  </a:lnTo>
                  <a:lnTo>
                    <a:pt x="234" y="168"/>
                  </a:lnTo>
                  <a:lnTo>
                    <a:pt x="236" y="170"/>
                  </a:lnTo>
                  <a:lnTo>
                    <a:pt x="240" y="174"/>
                  </a:lnTo>
                  <a:lnTo>
                    <a:pt x="246" y="174"/>
                  </a:lnTo>
                  <a:lnTo>
                    <a:pt x="246" y="174"/>
                  </a:lnTo>
                  <a:lnTo>
                    <a:pt x="250" y="174"/>
                  </a:lnTo>
                  <a:lnTo>
                    <a:pt x="254" y="170"/>
                  </a:lnTo>
                  <a:lnTo>
                    <a:pt x="256" y="168"/>
                  </a:lnTo>
                  <a:lnTo>
                    <a:pt x="258" y="162"/>
                  </a:lnTo>
                  <a:lnTo>
                    <a:pt x="258" y="162"/>
                  </a:lnTo>
                  <a:lnTo>
                    <a:pt x="256" y="146"/>
                  </a:lnTo>
                  <a:lnTo>
                    <a:pt x="254" y="130"/>
                  </a:lnTo>
                  <a:lnTo>
                    <a:pt x="250" y="114"/>
                  </a:lnTo>
                  <a:lnTo>
                    <a:pt x="246" y="100"/>
                  </a:lnTo>
                  <a:lnTo>
                    <a:pt x="240" y="86"/>
                  </a:lnTo>
                  <a:lnTo>
                    <a:pt x="232" y="72"/>
                  </a:lnTo>
                  <a:lnTo>
                    <a:pt x="224" y="60"/>
                  </a:lnTo>
                  <a:lnTo>
                    <a:pt x="214" y="48"/>
                  </a:lnTo>
                  <a:lnTo>
                    <a:pt x="214" y="48"/>
                  </a:lnTo>
                  <a:lnTo>
                    <a:pt x="202" y="38"/>
                  </a:lnTo>
                  <a:lnTo>
                    <a:pt x="190" y="28"/>
                  </a:lnTo>
                  <a:lnTo>
                    <a:pt x="178" y="20"/>
                  </a:lnTo>
                  <a:lnTo>
                    <a:pt x="164" y="14"/>
                  </a:lnTo>
                  <a:lnTo>
                    <a:pt x="150" y="8"/>
                  </a:lnTo>
                  <a:lnTo>
                    <a:pt x="136" y="4"/>
                  </a:lnTo>
                  <a:lnTo>
                    <a:pt x="122" y="2"/>
                  </a:lnTo>
                  <a:lnTo>
                    <a:pt x="106" y="0"/>
                  </a:lnTo>
                  <a:lnTo>
                    <a:pt x="106" y="0"/>
                  </a:lnTo>
                  <a:lnTo>
                    <a:pt x="92" y="2"/>
                  </a:lnTo>
                  <a:lnTo>
                    <a:pt x="78" y="4"/>
                  </a:lnTo>
                  <a:lnTo>
                    <a:pt x="64" y="8"/>
                  </a:lnTo>
                  <a:lnTo>
                    <a:pt x="48" y="14"/>
                  </a:lnTo>
                  <a:lnTo>
                    <a:pt x="48" y="14"/>
                  </a:lnTo>
                  <a:lnTo>
                    <a:pt x="34" y="22"/>
                  </a:lnTo>
                  <a:lnTo>
                    <a:pt x="22" y="32"/>
                  </a:lnTo>
                  <a:lnTo>
                    <a:pt x="22" y="32"/>
                  </a:lnTo>
                  <a:lnTo>
                    <a:pt x="10" y="44"/>
                  </a:lnTo>
                  <a:lnTo>
                    <a:pt x="2" y="58"/>
                  </a:lnTo>
                  <a:lnTo>
                    <a:pt x="2" y="58"/>
                  </a:lnTo>
                  <a:lnTo>
                    <a:pt x="0" y="62"/>
                  </a:lnTo>
                  <a:lnTo>
                    <a:pt x="2" y="66"/>
                  </a:lnTo>
                  <a:lnTo>
                    <a:pt x="4" y="70"/>
                  </a:lnTo>
                  <a:lnTo>
                    <a:pt x="8" y="74"/>
                  </a:lnTo>
                  <a:lnTo>
                    <a:pt x="8" y="74"/>
                  </a:lnTo>
                  <a:lnTo>
                    <a:pt x="12" y="74"/>
                  </a:lnTo>
                  <a:lnTo>
                    <a:pt x="16" y="74"/>
                  </a:lnTo>
                  <a:lnTo>
                    <a:pt x="20" y="72"/>
                  </a:lnTo>
                  <a:lnTo>
                    <a:pt x="24" y="68"/>
                  </a:lnTo>
                  <a:lnTo>
                    <a:pt x="2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2" name="Freeform 1217">
              <a:extLst>
                <a:ext uri="{FF2B5EF4-FFF2-40B4-BE49-F238E27FC236}">
                  <a16:creationId xmlns:a16="http://schemas.microsoft.com/office/drawing/2014/main" id="{FC94F933-76F8-DFC2-FBAA-5736BCFAEF5B}"/>
                </a:ext>
              </a:extLst>
            </p:cNvPr>
            <p:cNvSpPr>
              <a:spLocks/>
            </p:cNvSpPr>
            <p:nvPr/>
          </p:nvSpPr>
          <p:spPr bwMode="auto">
            <a:xfrm>
              <a:off x="5721221" y="3756026"/>
              <a:ext cx="38100" cy="76200"/>
            </a:xfrm>
            <a:custGeom>
              <a:avLst/>
              <a:gdLst>
                <a:gd name="T0" fmla="*/ 0 w 24"/>
                <a:gd name="T1" fmla="*/ 12 h 48"/>
                <a:gd name="T2" fmla="*/ 0 w 24"/>
                <a:gd name="T3" fmla="*/ 36 h 48"/>
                <a:gd name="T4" fmla="*/ 0 w 24"/>
                <a:gd name="T5" fmla="*/ 36 h 48"/>
                <a:gd name="T6" fmla="*/ 0 w 24"/>
                <a:gd name="T7" fmla="*/ 42 h 48"/>
                <a:gd name="T8" fmla="*/ 4 w 24"/>
                <a:gd name="T9" fmla="*/ 46 h 48"/>
                <a:gd name="T10" fmla="*/ 6 w 24"/>
                <a:gd name="T11" fmla="*/ 48 h 48"/>
                <a:gd name="T12" fmla="*/ 12 w 24"/>
                <a:gd name="T13" fmla="*/ 48 h 48"/>
                <a:gd name="T14" fmla="*/ 12 w 24"/>
                <a:gd name="T15" fmla="*/ 48 h 48"/>
                <a:gd name="T16" fmla="*/ 16 w 24"/>
                <a:gd name="T17" fmla="*/ 48 h 48"/>
                <a:gd name="T18" fmla="*/ 20 w 24"/>
                <a:gd name="T19" fmla="*/ 46 h 48"/>
                <a:gd name="T20" fmla="*/ 22 w 24"/>
                <a:gd name="T21" fmla="*/ 42 h 48"/>
                <a:gd name="T22" fmla="*/ 24 w 24"/>
                <a:gd name="T23" fmla="*/ 36 h 48"/>
                <a:gd name="T24" fmla="*/ 24 w 24"/>
                <a:gd name="T25" fmla="*/ 12 h 48"/>
                <a:gd name="T26" fmla="*/ 24 w 24"/>
                <a:gd name="T27" fmla="*/ 12 h 48"/>
                <a:gd name="T28" fmla="*/ 22 w 24"/>
                <a:gd name="T29" fmla="*/ 8 h 48"/>
                <a:gd name="T30" fmla="*/ 20 w 24"/>
                <a:gd name="T31" fmla="*/ 4 h 48"/>
                <a:gd name="T32" fmla="*/ 16 w 24"/>
                <a:gd name="T33" fmla="*/ 0 h 48"/>
                <a:gd name="T34" fmla="*/ 12 w 24"/>
                <a:gd name="T35" fmla="*/ 0 h 48"/>
                <a:gd name="T36" fmla="*/ 12 w 24"/>
                <a:gd name="T37" fmla="*/ 0 h 48"/>
                <a:gd name="T38" fmla="*/ 6 w 24"/>
                <a:gd name="T39" fmla="*/ 0 h 48"/>
                <a:gd name="T40" fmla="*/ 4 w 24"/>
                <a:gd name="T41" fmla="*/ 4 h 48"/>
                <a:gd name="T42" fmla="*/ 0 w 24"/>
                <a:gd name="T43" fmla="*/ 8 h 48"/>
                <a:gd name="T44" fmla="*/ 0 w 24"/>
                <a:gd name="T4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48">
                  <a:moveTo>
                    <a:pt x="0" y="12"/>
                  </a:moveTo>
                  <a:lnTo>
                    <a:pt x="0" y="36"/>
                  </a:lnTo>
                  <a:lnTo>
                    <a:pt x="0" y="36"/>
                  </a:lnTo>
                  <a:lnTo>
                    <a:pt x="0" y="42"/>
                  </a:lnTo>
                  <a:lnTo>
                    <a:pt x="4" y="46"/>
                  </a:lnTo>
                  <a:lnTo>
                    <a:pt x="6" y="48"/>
                  </a:lnTo>
                  <a:lnTo>
                    <a:pt x="12" y="48"/>
                  </a:lnTo>
                  <a:lnTo>
                    <a:pt x="12" y="48"/>
                  </a:lnTo>
                  <a:lnTo>
                    <a:pt x="16" y="48"/>
                  </a:lnTo>
                  <a:lnTo>
                    <a:pt x="20" y="46"/>
                  </a:lnTo>
                  <a:lnTo>
                    <a:pt x="22" y="42"/>
                  </a:lnTo>
                  <a:lnTo>
                    <a:pt x="24" y="36"/>
                  </a:lnTo>
                  <a:lnTo>
                    <a:pt x="24" y="12"/>
                  </a:lnTo>
                  <a:lnTo>
                    <a:pt x="24" y="12"/>
                  </a:lnTo>
                  <a:lnTo>
                    <a:pt x="22" y="8"/>
                  </a:lnTo>
                  <a:lnTo>
                    <a:pt x="20" y="4"/>
                  </a:lnTo>
                  <a:lnTo>
                    <a:pt x="16" y="0"/>
                  </a:lnTo>
                  <a:lnTo>
                    <a:pt x="12" y="0"/>
                  </a:lnTo>
                  <a:lnTo>
                    <a:pt x="12" y="0"/>
                  </a:lnTo>
                  <a:lnTo>
                    <a:pt x="6" y="0"/>
                  </a:lnTo>
                  <a:lnTo>
                    <a:pt x="4" y="4"/>
                  </a:lnTo>
                  <a:lnTo>
                    <a:pt x="0" y="8"/>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3" name="Freeform 1218">
              <a:extLst>
                <a:ext uri="{FF2B5EF4-FFF2-40B4-BE49-F238E27FC236}">
                  <a16:creationId xmlns:a16="http://schemas.microsoft.com/office/drawing/2014/main" id="{0F60E39C-156F-0EEF-84C1-851C16680E8E}"/>
                </a:ext>
              </a:extLst>
            </p:cNvPr>
            <p:cNvSpPr>
              <a:spLocks/>
            </p:cNvSpPr>
            <p:nvPr/>
          </p:nvSpPr>
          <p:spPr bwMode="auto">
            <a:xfrm>
              <a:off x="5721221" y="3756026"/>
              <a:ext cx="38100" cy="76200"/>
            </a:xfrm>
            <a:custGeom>
              <a:avLst/>
              <a:gdLst>
                <a:gd name="T0" fmla="*/ 0 w 24"/>
                <a:gd name="T1" fmla="*/ 12 h 48"/>
                <a:gd name="T2" fmla="*/ 0 w 24"/>
                <a:gd name="T3" fmla="*/ 36 h 48"/>
                <a:gd name="T4" fmla="*/ 0 w 24"/>
                <a:gd name="T5" fmla="*/ 36 h 48"/>
                <a:gd name="T6" fmla="*/ 0 w 24"/>
                <a:gd name="T7" fmla="*/ 42 h 48"/>
                <a:gd name="T8" fmla="*/ 4 w 24"/>
                <a:gd name="T9" fmla="*/ 46 h 48"/>
                <a:gd name="T10" fmla="*/ 6 w 24"/>
                <a:gd name="T11" fmla="*/ 48 h 48"/>
                <a:gd name="T12" fmla="*/ 12 w 24"/>
                <a:gd name="T13" fmla="*/ 48 h 48"/>
                <a:gd name="T14" fmla="*/ 12 w 24"/>
                <a:gd name="T15" fmla="*/ 48 h 48"/>
                <a:gd name="T16" fmla="*/ 16 w 24"/>
                <a:gd name="T17" fmla="*/ 48 h 48"/>
                <a:gd name="T18" fmla="*/ 20 w 24"/>
                <a:gd name="T19" fmla="*/ 46 h 48"/>
                <a:gd name="T20" fmla="*/ 22 w 24"/>
                <a:gd name="T21" fmla="*/ 42 h 48"/>
                <a:gd name="T22" fmla="*/ 24 w 24"/>
                <a:gd name="T23" fmla="*/ 36 h 48"/>
                <a:gd name="T24" fmla="*/ 24 w 24"/>
                <a:gd name="T25" fmla="*/ 12 h 48"/>
                <a:gd name="T26" fmla="*/ 24 w 24"/>
                <a:gd name="T27" fmla="*/ 12 h 48"/>
                <a:gd name="T28" fmla="*/ 22 w 24"/>
                <a:gd name="T29" fmla="*/ 8 h 48"/>
                <a:gd name="T30" fmla="*/ 20 w 24"/>
                <a:gd name="T31" fmla="*/ 4 h 48"/>
                <a:gd name="T32" fmla="*/ 16 w 24"/>
                <a:gd name="T33" fmla="*/ 0 h 48"/>
                <a:gd name="T34" fmla="*/ 12 w 24"/>
                <a:gd name="T35" fmla="*/ 0 h 48"/>
                <a:gd name="T36" fmla="*/ 12 w 24"/>
                <a:gd name="T37" fmla="*/ 0 h 48"/>
                <a:gd name="T38" fmla="*/ 6 w 24"/>
                <a:gd name="T39" fmla="*/ 0 h 48"/>
                <a:gd name="T40" fmla="*/ 4 w 24"/>
                <a:gd name="T41" fmla="*/ 4 h 48"/>
                <a:gd name="T42" fmla="*/ 0 w 24"/>
                <a:gd name="T43" fmla="*/ 8 h 48"/>
                <a:gd name="T44" fmla="*/ 0 w 24"/>
                <a:gd name="T4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48">
                  <a:moveTo>
                    <a:pt x="0" y="12"/>
                  </a:moveTo>
                  <a:lnTo>
                    <a:pt x="0" y="36"/>
                  </a:lnTo>
                  <a:lnTo>
                    <a:pt x="0" y="36"/>
                  </a:lnTo>
                  <a:lnTo>
                    <a:pt x="0" y="42"/>
                  </a:lnTo>
                  <a:lnTo>
                    <a:pt x="4" y="46"/>
                  </a:lnTo>
                  <a:lnTo>
                    <a:pt x="6" y="48"/>
                  </a:lnTo>
                  <a:lnTo>
                    <a:pt x="12" y="48"/>
                  </a:lnTo>
                  <a:lnTo>
                    <a:pt x="12" y="48"/>
                  </a:lnTo>
                  <a:lnTo>
                    <a:pt x="16" y="48"/>
                  </a:lnTo>
                  <a:lnTo>
                    <a:pt x="20" y="46"/>
                  </a:lnTo>
                  <a:lnTo>
                    <a:pt x="22" y="42"/>
                  </a:lnTo>
                  <a:lnTo>
                    <a:pt x="24" y="36"/>
                  </a:lnTo>
                  <a:lnTo>
                    <a:pt x="24" y="12"/>
                  </a:lnTo>
                  <a:lnTo>
                    <a:pt x="24" y="12"/>
                  </a:lnTo>
                  <a:lnTo>
                    <a:pt x="22" y="8"/>
                  </a:lnTo>
                  <a:lnTo>
                    <a:pt x="20" y="4"/>
                  </a:lnTo>
                  <a:lnTo>
                    <a:pt x="16" y="0"/>
                  </a:lnTo>
                  <a:lnTo>
                    <a:pt x="12" y="0"/>
                  </a:lnTo>
                  <a:lnTo>
                    <a:pt x="12" y="0"/>
                  </a:lnTo>
                  <a:lnTo>
                    <a:pt x="6" y="0"/>
                  </a:lnTo>
                  <a:lnTo>
                    <a:pt x="4" y="4"/>
                  </a:lnTo>
                  <a:lnTo>
                    <a:pt x="0" y="8"/>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4" name="Freeform 1219">
              <a:extLst>
                <a:ext uri="{FF2B5EF4-FFF2-40B4-BE49-F238E27FC236}">
                  <a16:creationId xmlns:a16="http://schemas.microsoft.com/office/drawing/2014/main" id="{CC45BFA5-5D12-D437-2129-E174CD1A3BAD}"/>
                </a:ext>
              </a:extLst>
            </p:cNvPr>
            <p:cNvSpPr>
              <a:spLocks/>
            </p:cNvSpPr>
            <p:nvPr/>
          </p:nvSpPr>
          <p:spPr bwMode="auto">
            <a:xfrm>
              <a:off x="5486271" y="3860801"/>
              <a:ext cx="63500" cy="66675"/>
            </a:xfrm>
            <a:custGeom>
              <a:avLst/>
              <a:gdLst>
                <a:gd name="T0" fmla="*/ 2 w 40"/>
                <a:gd name="T1" fmla="*/ 20 h 42"/>
                <a:gd name="T2" fmla="*/ 18 w 40"/>
                <a:gd name="T3" fmla="*/ 38 h 42"/>
                <a:gd name="T4" fmla="*/ 18 w 40"/>
                <a:gd name="T5" fmla="*/ 38 h 42"/>
                <a:gd name="T6" fmla="*/ 22 w 40"/>
                <a:gd name="T7" fmla="*/ 40 h 42"/>
                <a:gd name="T8" fmla="*/ 28 w 40"/>
                <a:gd name="T9" fmla="*/ 42 h 42"/>
                <a:gd name="T10" fmla="*/ 32 w 40"/>
                <a:gd name="T11" fmla="*/ 40 h 42"/>
                <a:gd name="T12" fmla="*/ 36 w 40"/>
                <a:gd name="T13" fmla="*/ 38 h 42"/>
                <a:gd name="T14" fmla="*/ 36 w 40"/>
                <a:gd name="T15" fmla="*/ 38 h 42"/>
                <a:gd name="T16" fmla="*/ 38 w 40"/>
                <a:gd name="T17" fmla="*/ 34 h 42"/>
                <a:gd name="T18" fmla="*/ 40 w 40"/>
                <a:gd name="T19" fmla="*/ 30 h 42"/>
                <a:gd name="T20" fmla="*/ 38 w 40"/>
                <a:gd name="T21" fmla="*/ 26 h 42"/>
                <a:gd name="T22" fmla="*/ 36 w 40"/>
                <a:gd name="T23" fmla="*/ 22 h 42"/>
                <a:gd name="T24" fmla="*/ 20 w 40"/>
                <a:gd name="T25" fmla="*/ 4 h 42"/>
                <a:gd name="T26" fmla="*/ 20 w 40"/>
                <a:gd name="T27" fmla="*/ 4 h 42"/>
                <a:gd name="T28" fmla="*/ 16 w 40"/>
                <a:gd name="T29" fmla="*/ 0 h 42"/>
                <a:gd name="T30" fmla="*/ 12 w 40"/>
                <a:gd name="T31" fmla="*/ 0 h 42"/>
                <a:gd name="T32" fmla="*/ 8 w 40"/>
                <a:gd name="T33" fmla="*/ 0 h 42"/>
                <a:gd name="T34" fmla="*/ 4 w 40"/>
                <a:gd name="T35" fmla="*/ 2 h 42"/>
                <a:gd name="T36" fmla="*/ 4 w 40"/>
                <a:gd name="T37" fmla="*/ 2 h 42"/>
                <a:gd name="T38" fmla="*/ 0 w 40"/>
                <a:gd name="T39" fmla="*/ 6 h 42"/>
                <a:gd name="T40" fmla="*/ 0 w 40"/>
                <a:gd name="T41" fmla="*/ 12 h 42"/>
                <a:gd name="T42" fmla="*/ 0 w 40"/>
                <a:gd name="T43" fmla="*/ 16 h 42"/>
                <a:gd name="T44" fmla="*/ 2 w 40"/>
                <a:gd name="T4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2">
                  <a:moveTo>
                    <a:pt x="2" y="20"/>
                  </a:moveTo>
                  <a:lnTo>
                    <a:pt x="18" y="38"/>
                  </a:lnTo>
                  <a:lnTo>
                    <a:pt x="18" y="38"/>
                  </a:lnTo>
                  <a:lnTo>
                    <a:pt x="22" y="40"/>
                  </a:lnTo>
                  <a:lnTo>
                    <a:pt x="28" y="42"/>
                  </a:lnTo>
                  <a:lnTo>
                    <a:pt x="32" y="40"/>
                  </a:lnTo>
                  <a:lnTo>
                    <a:pt x="36" y="38"/>
                  </a:lnTo>
                  <a:lnTo>
                    <a:pt x="36" y="38"/>
                  </a:lnTo>
                  <a:lnTo>
                    <a:pt x="38" y="34"/>
                  </a:lnTo>
                  <a:lnTo>
                    <a:pt x="40" y="30"/>
                  </a:lnTo>
                  <a:lnTo>
                    <a:pt x="38" y="26"/>
                  </a:lnTo>
                  <a:lnTo>
                    <a:pt x="36" y="22"/>
                  </a:lnTo>
                  <a:lnTo>
                    <a:pt x="20" y="4"/>
                  </a:lnTo>
                  <a:lnTo>
                    <a:pt x="20" y="4"/>
                  </a:lnTo>
                  <a:lnTo>
                    <a:pt x="16" y="0"/>
                  </a:lnTo>
                  <a:lnTo>
                    <a:pt x="12" y="0"/>
                  </a:lnTo>
                  <a:lnTo>
                    <a:pt x="8" y="0"/>
                  </a:lnTo>
                  <a:lnTo>
                    <a:pt x="4" y="2"/>
                  </a:lnTo>
                  <a:lnTo>
                    <a:pt x="4" y="2"/>
                  </a:lnTo>
                  <a:lnTo>
                    <a:pt x="0" y="6"/>
                  </a:lnTo>
                  <a:lnTo>
                    <a:pt x="0" y="12"/>
                  </a:lnTo>
                  <a:lnTo>
                    <a:pt x="0" y="16"/>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5" name="Freeform 1220">
              <a:extLst>
                <a:ext uri="{FF2B5EF4-FFF2-40B4-BE49-F238E27FC236}">
                  <a16:creationId xmlns:a16="http://schemas.microsoft.com/office/drawing/2014/main" id="{AC2829C3-71D5-0502-10E9-2EB4A133CA67}"/>
                </a:ext>
              </a:extLst>
            </p:cNvPr>
            <p:cNvSpPr>
              <a:spLocks/>
            </p:cNvSpPr>
            <p:nvPr/>
          </p:nvSpPr>
          <p:spPr bwMode="auto">
            <a:xfrm>
              <a:off x="5486271" y="3860801"/>
              <a:ext cx="63500" cy="66675"/>
            </a:xfrm>
            <a:custGeom>
              <a:avLst/>
              <a:gdLst>
                <a:gd name="T0" fmla="*/ 2 w 40"/>
                <a:gd name="T1" fmla="*/ 20 h 42"/>
                <a:gd name="T2" fmla="*/ 18 w 40"/>
                <a:gd name="T3" fmla="*/ 38 h 42"/>
                <a:gd name="T4" fmla="*/ 18 w 40"/>
                <a:gd name="T5" fmla="*/ 38 h 42"/>
                <a:gd name="T6" fmla="*/ 22 w 40"/>
                <a:gd name="T7" fmla="*/ 40 h 42"/>
                <a:gd name="T8" fmla="*/ 28 w 40"/>
                <a:gd name="T9" fmla="*/ 42 h 42"/>
                <a:gd name="T10" fmla="*/ 32 w 40"/>
                <a:gd name="T11" fmla="*/ 40 h 42"/>
                <a:gd name="T12" fmla="*/ 36 w 40"/>
                <a:gd name="T13" fmla="*/ 38 h 42"/>
                <a:gd name="T14" fmla="*/ 36 w 40"/>
                <a:gd name="T15" fmla="*/ 38 h 42"/>
                <a:gd name="T16" fmla="*/ 38 w 40"/>
                <a:gd name="T17" fmla="*/ 34 h 42"/>
                <a:gd name="T18" fmla="*/ 40 w 40"/>
                <a:gd name="T19" fmla="*/ 30 h 42"/>
                <a:gd name="T20" fmla="*/ 38 w 40"/>
                <a:gd name="T21" fmla="*/ 26 h 42"/>
                <a:gd name="T22" fmla="*/ 36 w 40"/>
                <a:gd name="T23" fmla="*/ 22 h 42"/>
                <a:gd name="T24" fmla="*/ 20 w 40"/>
                <a:gd name="T25" fmla="*/ 4 h 42"/>
                <a:gd name="T26" fmla="*/ 20 w 40"/>
                <a:gd name="T27" fmla="*/ 4 h 42"/>
                <a:gd name="T28" fmla="*/ 16 w 40"/>
                <a:gd name="T29" fmla="*/ 0 h 42"/>
                <a:gd name="T30" fmla="*/ 12 w 40"/>
                <a:gd name="T31" fmla="*/ 0 h 42"/>
                <a:gd name="T32" fmla="*/ 8 w 40"/>
                <a:gd name="T33" fmla="*/ 0 h 42"/>
                <a:gd name="T34" fmla="*/ 4 w 40"/>
                <a:gd name="T35" fmla="*/ 2 h 42"/>
                <a:gd name="T36" fmla="*/ 4 w 40"/>
                <a:gd name="T37" fmla="*/ 2 h 42"/>
                <a:gd name="T38" fmla="*/ 0 w 40"/>
                <a:gd name="T39" fmla="*/ 6 h 42"/>
                <a:gd name="T40" fmla="*/ 0 w 40"/>
                <a:gd name="T41" fmla="*/ 12 h 42"/>
                <a:gd name="T42" fmla="*/ 0 w 40"/>
                <a:gd name="T43" fmla="*/ 16 h 42"/>
                <a:gd name="T44" fmla="*/ 2 w 40"/>
                <a:gd name="T4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2">
                  <a:moveTo>
                    <a:pt x="2" y="20"/>
                  </a:moveTo>
                  <a:lnTo>
                    <a:pt x="18" y="38"/>
                  </a:lnTo>
                  <a:lnTo>
                    <a:pt x="18" y="38"/>
                  </a:lnTo>
                  <a:lnTo>
                    <a:pt x="22" y="40"/>
                  </a:lnTo>
                  <a:lnTo>
                    <a:pt x="28" y="42"/>
                  </a:lnTo>
                  <a:lnTo>
                    <a:pt x="32" y="40"/>
                  </a:lnTo>
                  <a:lnTo>
                    <a:pt x="36" y="38"/>
                  </a:lnTo>
                  <a:lnTo>
                    <a:pt x="36" y="38"/>
                  </a:lnTo>
                  <a:lnTo>
                    <a:pt x="38" y="34"/>
                  </a:lnTo>
                  <a:lnTo>
                    <a:pt x="40" y="30"/>
                  </a:lnTo>
                  <a:lnTo>
                    <a:pt x="38" y="26"/>
                  </a:lnTo>
                  <a:lnTo>
                    <a:pt x="36" y="22"/>
                  </a:lnTo>
                  <a:lnTo>
                    <a:pt x="20" y="4"/>
                  </a:lnTo>
                  <a:lnTo>
                    <a:pt x="20" y="4"/>
                  </a:lnTo>
                  <a:lnTo>
                    <a:pt x="16" y="0"/>
                  </a:lnTo>
                  <a:lnTo>
                    <a:pt x="12" y="0"/>
                  </a:lnTo>
                  <a:lnTo>
                    <a:pt x="8" y="0"/>
                  </a:lnTo>
                  <a:lnTo>
                    <a:pt x="4" y="2"/>
                  </a:lnTo>
                  <a:lnTo>
                    <a:pt x="4" y="2"/>
                  </a:lnTo>
                  <a:lnTo>
                    <a:pt x="0" y="6"/>
                  </a:lnTo>
                  <a:lnTo>
                    <a:pt x="0" y="12"/>
                  </a:lnTo>
                  <a:lnTo>
                    <a:pt x="0" y="16"/>
                  </a:lnTo>
                  <a:lnTo>
                    <a:pt x="2"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6" name="Freeform 1221">
              <a:extLst>
                <a:ext uri="{FF2B5EF4-FFF2-40B4-BE49-F238E27FC236}">
                  <a16:creationId xmlns:a16="http://schemas.microsoft.com/office/drawing/2014/main" id="{254EDCC8-DA69-F9F2-A7D3-CCF10D5AA9F7}"/>
                </a:ext>
              </a:extLst>
            </p:cNvPr>
            <p:cNvSpPr>
              <a:spLocks/>
            </p:cNvSpPr>
            <p:nvPr/>
          </p:nvSpPr>
          <p:spPr bwMode="auto">
            <a:xfrm>
              <a:off x="6016496" y="4111626"/>
              <a:ext cx="76200" cy="38100"/>
            </a:xfrm>
            <a:custGeom>
              <a:avLst/>
              <a:gdLst>
                <a:gd name="T0" fmla="*/ 12 w 48"/>
                <a:gd name="T1" fmla="*/ 24 h 24"/>
                <a:gd name="T2" fmla="*/ 36 w 48"/>
                <a:gd name="T3" fmla="*/ 24 h 24"/>
                <a:gd name="T4" fmla="*/ 36 w 48"/>
                <a:gd name="T5" fmla="*/ 24 h 24"/>
                <a:gd name="T6" fmla="*/ 40 w 48"/>
                <a:gd name="T7" fmla="*/ 24 h 24"/>
                <a:gd name="T8" fmla="*/ 44 w 48"/>
                <a:gd name="T9" fmla="*/ 20 h 24"/>
                <a:gd name="T10" fmla="*/ 46 w 48"/>
                <a:gd name="T11" fmla="*/ 18 h 24"/>
                <a:gd name="T12" fmla="*/ 48 w 48"/>
                <a:gd name="T13" fmla="*/ 12 h 24"/>
                <a:gd name="T14" fmla="*/ 48 w 48"/>
                <a:gd name="T15" fmla="*/ 12 h 24"/>
                <a:gd name="T16" fmla="*/ 46 w 48"/>
                <a:gd name="T17" fmla="*/ 8 h 24"/>
                <a:gd name="T18" fmla="*/ 44 w 48"/>
                <a:gd name="T19" fmla="*/ 4 h 24"/>
                <a:gd name="T20" fmla="*/ 40 w 48"/>
                <a:gd name="T21" fmla="*/ 2 h 24"/>
                <a:gd name="T22" fmla="*/ 36 w 48"/>
                <a:gd name="T23" fmla="*/ 0 h 24"/>
                <a:gd name="T24" fmla="*/ 12 w 48"/>
                <a:gd name="T25" fmla="*/ 0 h 24"/>
                <a:gd name="T26" fmla="*/ 12 w 48"/>
                <a:gd name="T27" fmla="*/ 0 h 24"/>
                <a:gd name="T28" fmla="*/ 8 w 48"/>
                <a:gd name="T29" fmla="*/ 2 h 24"/>
                <a:gd name="T30" fmla="*/ 4 w 48"/>
                <a:gd name="T31" fmla="*/ 4 h 24"/>
                <a:gd name="T32" fmla="*/ 2 w 48"/>
                <a:gd name="T33" fmla="*/ 8 h 24"/>
                <a:gd name="T34" fmla="*/ 0 w 48"/>
                <a:gd name="T35" fmla="*/ 12 h 24"/>
                <a:gd name="T36" fmla="*/ 0 w 48"/>
                <a:gd name="T37" fmla="*/ 12 h 24"/>
                <a:gd name="T38" fmla="*/ 2 w 48"/>
                <a:gd name="T39" fmla="*/ 18 h 24"/>
                <a:gd name="T40" fmla="*/ 4 w 48"/>
                <a:gd name="T41" fmla="*/ 20 h 24"/>
                <a:gd name="T42" fmla="*/ 8 w 48"/>
                <a:gd name="T43" fmla="*/ 24 h 24"/>
                <a:gd name="T44" fmla="*/ 12 w 48"/>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4">
                  <a:moveTo>
                    <a:pt x="12" y="24"/>
                  </a:moveTo>
                  <a:lnTo>
                    <a:pt x="36" y="24"/>
                  </a:lnTo>
                  <a:lnTo>
                    <a:pt x="36" y="24"/>
                  </a:lnTo>
                  <a:lnTo>
                    <a:pt x="40" y="24"/>
                  </a:lnTo>
                  <a:lnTo>
                    <a:pt x="44" y="20"/>
                  </a:lnTo>
                  <a:lnTo>
                    <a:pt x="46" y="18"/>
                  </a:lnTo>
                  <a:lnTo>
                    <a:pt x="48" y="12"/>
                  </a:lnTo>
                  <a:lnTo>
                    <a:pt x="48" y="12"/>
                  </a:lnTo>
                  <a:lnTo>
                    <a:pt x="46" y="8"/>
                  </a:lnTo>
                  <a:lnTo>
                    <a:pt x="44" y="4"/>
                  </a:lnTo>
                  <a:lnTo>
                    <a:pt x="40" y="2"/>
                  </a:lnTo>
                  <a:lnTo>
                    <a:pt x="36" y="0"/>
                  </a:lnTo>
                  <a:lnTo>
                    <a:pt x="12" y="0"/>
                  </a:lnTo>
                  <a:lnTo>
                    <a:pt x="12" y="0"/>
                  </a:lnTo>
                  <a:lnTo>
                    <a:pt x="8" y="2"/>
                  </a:lnTo>
                  <a:lnTo>
                    <a:pt x="4" y="4"/>
                  </a:lnTo>
                  <a:lnTo>
                    <a:pt x="2" y="8"/>
                  </a:lnTo>
                  <a:lnTo>
                    <a:pt x="0" y="12"/>
                  </a:lnTo>
                  <a:lnTo>
                    <a:pt x="0" y="12"/>
                  </a:lnTo>
                  <a:lnTo>
                    <a:pt x="2" y="18"/>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7" name="Freeform 1222">
              <a:extLst>
                <a:ext uri="{FF2B5EF4-FFF2-40B4-BE49-F238E27FC236}">
                  <a16:creationId xmlns:a16="http://schemas.microsoft.com/office/drawing/2014/main" id="{608D9765-EEE4-FC9C-1728-89DEC1BFBF20}"/>
                </a:ext>
              </a:extLst>
            </p:cNvPr>
            <p:cNvSpPr>
              <a:spLocks/>
            </p:cNvSpPr>
            <p:nvPr/>
          </p:nvSpPr>
          <p:spPr bwMode="auto">
            <a:xfrm>
              <a:off x="6016496" y="4111626"/>
              <a:ext cx="76200" cy="38100"/>
            </a:xfrm>
            <a:custGeom>
              <a:avLst/>
              <a:gdLst>
                <a:gd name="T0" fmla="*/ 12 w 48"/>
                <a:gd name="T1" fmla="*/ 24 h 24"/>
                <a:gd name="T2" fmla="*/ 36 w 48"/>
                <a:gd name="T3" fmla="*/ 24 h 24"/>
                <a:gd name="T4" fmla="*/ 36 w 48"/>
                <a:gd name="T5" fmla="*/ 24 h 24"/>
                <a:gd name="T6" fmla="*/ 40 w 48"/>
                <a:gd name="T7" fmla="*/ 24 h 24"/>
                <a:gd name="T8" fmla="*/ 44 w 48"/>
                <a:gd name="T9" fmla="*/ 20 h 24"/>
                <a:gd name="T10" fmla="*/ 46 w 48"/>
                <a:gd name="T11" fmla="*/ 18 h 24"/>
                <a:gd name="T12" fmla="*/ 48 w 48"/>
                <a:gd name="T13" fmla="*/ 12 h 24"/>
                <a:gd name="T14" fmla="*/ 48 w 48"/>
                <a:gd name="T15" fmla="*/ 12 h 24"/>
                <a:gd name="T16" fmla="*/ 46 w 48"/>
                <a:gd name="T17" fmla="*/ 8 h 24"/>
                <a:gd name="T18" fmla="*/ 44 w 48"/>
                <a:gd name="T19" fmla="*/ 4 h 24"/>
                <a:gd name="T20" fmla="*/ 40 w 48"/>
                <a:gd name="T21" fmla="*/ 2 h 24"/>
                <a:gd name="T22" fmla="*/ 36 w 48"/>
                <a:gd name="T23" fmla="*/ 0 h 24"/>
                <a:gd name="T24" fmla="*/ 12 w 48"/>
                <a:gd name="T25" fmla="*/ 0 h 24"/>
                <a:gd name="T26" fmla="*/ 12 w 48"/>
                <a:gd name="T27" fmla="*/ 0 h 24"/>
                <a:gd name="T28" fmla="*/ 8 w 48"/>
                <a:gd name="T29" fmla="*/ 2 h 24"/>
                <a:gd name="T30" fmla="*/ 4 w 48"/>
                <a:gd name="T31" fmla="*/ 4 h 24"/>
                <a:gd name="T32" fmla="*/ 2 w 48"/>
                <a:gd name="T33" fmla="*/ 8 h 24"/>
                <a:gd name="T34" fmla="*/ 0 w 48"/>
                <a:gd name="T35" fmla="*/ 12 h 24"/>
                <a:gd name="T36" fmla="*/ 0 w 48"/>
                <a:gd name="T37" fmla="*/ 12 h 24"/>
                <a:gd name="T38" fmla="*/ 2 w 48"/>
                <a:gd name="T39" fmla="*/ 18 h 24"/>
                <a:gd name="T40" fmla="*/ 4 w 48"/>
                <a:gd name="T41" fmla="*/ 20 h 24"/>
                <a:gd name="T42" fmla="*/ 8 w 48"/>
                <a:gd name="T43" fmla="*/ 24 h 24"/>
                <a:gd name="T44" fmla="*/ 12 w 48"/>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4">
                  <a:moveTo>
                    <a:pt x="12" y="24"/>
                  </a:moveTo>
                  <a:lnTo>
                    <a:pt x="36" y="24"/>
                  </a:lnTo>
                  <a:lnTo>
                    <a:pt x="36" y="24"/>
                  </a:lnTo>
                  <a:lnTo>
                    <a:pt x="40" y="24"/>
                  </a:lnTo>
                  <a:lnTo>
                    <a:pt x="44" y="20"/>
                  </a:lnTo>
                  <a:lnTo>
                    <a:pt x="46" y="18"/>
                  </a:lnTo>
                  <a:lnTo>
                    <a:pt x="48" y="12"/>
                  </a:lnTo>
                  <a:lnTo>
                    <a:pt x="48" y="12"/>
                  </a:lnTo>
                  <a:lnTo>
                    <a:pt x="46" y="8"/>
                  </a:lnTo>
                  <a:lnTo>
                    <a:pt x="44" y="4"/>
                  </a:lnTo>
                  <a:lnTo>
                    <a:pt x="40" y="2"/>
                  </a:lnTo>
                  <a:lnTo>
                    <a:pt x="36" y="0"/>
                  </a:lnTo>
                  <a:lnTo>
                    <a:pt x="12" y="0"/>
                  </a:lnTo>
                  <a:lnTo>
                    <a:pt x="12" y="0"/>
                  </a:lnTo>
                  <a:lnTo>
                    <a:pt x="8" y="2"/>
                  </a:lnTo>
                  <a:lnTo>
                    <a:pt x="4" y="4"/>
                  </a:lnTo>
                  <a:lnTo>
                    <a:pt x="2" y="8"/>
                  </a:lnTo>
                  <a:lnTo>
                    <a:pt x="0" y="12"/>
                  </a:lnTo>
                  <a:lnTo>
                    <a:pt x="0" y="12"/>
                  </a:lnTo>
                  <a:lnTo>
                    <a:pt x="2" y="18"/>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8" name="Freeform 1223">
              <a:extLst>
                <a:ext uri="{FF2B5EF4-FFF2-40B4-BE49-F238E27FC236}">
                  <a16:creationId xmlns:a16="http://schemas.microsoft.com/office/drawing/2014/main" id="{8DF0A5EB-E169-7637-787B-4367D7AB3763}"/>
                </a:ext>
              </a:extLst>
            </p:cNvPr>
            <p:cNvSpPr>
              <a:spLocks/>
            </p:cNvSpPr>
            <p:nvPr/>
          </p:nvSpPr>
          <p:spPr bwMode="auto">
            <a:xfrm>
              <a:off x="5930771" y="3860801"/>
              <a:ext cx="63500" cy="66675"/>
            </a:xfrm>
            <a:custGeom>
              <a:avLst/>
              <a:gdLst>
                <a:gd name="T0" fmla="*/ 20 w 40"/>
                <a:gd name="T1" fmla="*/ 38 h 42"/>
                <a:gd name="T2" fmla="*/ 36 w 40"/>
                <a:gd name="T3" fmla="*/ 20 h 42"/>
                <a:gd name="T4" fmla="*/ 36 w 40"/>
                <a:gd name="T5" fmla="*/ 20 h 42"/>
                <a:gd name="T6" fmla="*/ 40 w 40"/>
                <a:gd name="T7" fmla="*/ 16 h 42"/>
                <a:gd name="T8" fmla="*/ 40 w 40"/>
                <a:gd name="T9" fmla="*/ 12 h 42"/>
                <a:gd name="T10" fmla="*/ 38 w 40"/>
                <a:gd name="T11" fmla="*/ 6 h 42"/>
                <a:gd name="T12" fmla="*/ 36 w 40"/>
                <a:gd name="T13" fmla="*/ 2 h 42"/>
                <a:gd name="T14" fmla="*/ 36 w 40"/>
                <a:gd name="T15" fmla="*/ 2 h 42"/>
                <a:gd name="T16" fmla="*/ 32 w 40"/>
                <a:gd name="T17" fmla="*/ 0 h 42"/>
                <a:gd name="T18" fmla="*/ 28 w 40"/>
                <a:gd name="T19" fmla="*/ 0 h 42"/>
                <a:gd name="T20" fmla="*/ 24 w 40"/>
                <a:gd name="T21" fmla="*/ 0 h 42"/>
                <a:gd name="T22" fmla="*/ 20 w 40"/>
                <a:gd name="T23" fmla="*/ 4 h 42"/>
                <a:gd name="T24" fmla="*/ 2 w 40"/>
                <a:gd name="T25" fmla="*/ 22 h 42"/>
                <a:gd name="T26" fmla="*/ 2 w 40"/>
                <a:gd name="T27" fmla="*/ 22 h 42"/>
                <a:gd name="T28" fmla="*/ 0 w 40"/>
                <a:gd name="T29" fmla="*/ 26 h 42"/>
                <a:gd name="T30" fmla="*/ 0 w 40"/>
                <a:gd name="T31" fmla="*/ 30 h 42"/>
                <a:gd name="T32" fmla="*/ 0 w 40"/>
                <a:gd name="T33" fmla="*/ 34 h 42"/>
                <a:gd name="T34" fmla="*/ 4 w 40"/>
                <a:gd name="T35" fmla="*/ 38 h 42"/>
                <a:gd name="T36" fmla="*/ 4 w 40"/>
                <a:gd name="T37" fmla="*/ 38 h 42"/>
                <a:gd name="T38" fmla="*/ 8 w 40"/>
                <a:gd name="T39" fmla="*/ 40 h 42"/>
                <a:gd name="T40" fmla="*/ 12 w 40"/>
                <a:gd name="T41" fmla="*/ 42 h 42"/>
                <a:gd name="T42" fmla="*/ 16 w 40"/>
                <a:gd name="T43" fmla="*/ 40 h 42"/>
                <a:gd name="T44" fmla="*/ 20 w 40"/>
                <a:gd name="T4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2">
                  <a:moveTo>
                    <a:pt x="20" y="38"/>
                  </a:moveTo>
                  <a:lnTo>
                    <a:pt x="36" y="20"/>
                  </a:lnTo>
                  <a:lnTo>
                    <a:pt x="36" y="20"/>
                  </a:lnTo>
                  <a:lnTo>
                    <a:pt x="40" y="16"/>
                  </a:lnTo>
                  <a:lnTo>
                    <a:pt x="40" y="12"/>
                  </a:lnTo>
                  <a:lnTo>
                    <a:pt x="38" y="6"/>
                  </a:lnTo>
                  <a:lnTo>
                    <a:pt x="36" y="2"/>
                  </a:lnTo>
                  <a:lnTo>
                    <a:pt x="36" y="2"/>
                  </a:lnTo>
                  <a:lnTo>
                    <a:pt x="32" y="0"/>
                  </a:lnTo>
                  <a:lnTo>
                    <a:pt x="28" y="0"/>
                  </a:lnTo>
                  <a:lnTo>
                    <a:pt x="24" y="0"/>
                  </a:lnTo>
                  <a:lnTo>
                    <a:pt x="20" y="4"/>
                  </a:lnTo>
                  <a:lnTo>
                    <a:pt x="2" y="22"/>
                  </a:lnTo>
                  <a:lnTo>
                    <a:pt x="2" y="22"/>
                  </a:lnTo>
                  <a:lnTo>
                    <a:pt x="0" y="26"/>
                  </a:lnTo>
                  <a:lnTo>
                    <a:pt x="0" y="30"/>
                  </a:lnTo>
                  <a:lnTo>
                    <a:pt x="0" y="34"/>
                  </a:lnTo>
                  <a:lnTo>
                    <a:pt x="4" y="38"/>
                  </a:lnTo>
                  <a:lnTo>
                    <a:pt x="4" y="38"/>
                  </a:lnTo>
                  <a:lnTo>
                    <a:pt x="8" y="40"/>
                  </a:lnTo>
                  <a:lnTo>
                    <a:pt x="12" y="42"/>
                  </a:lnTo>
                  <a:lnTo>
                    <a:pt x="16" y="40"/>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9" name="Freeform 1224">
              <a:extLst>
                <a:ext uri="{FF2B5EF4-FFF2-40B4-BE49-F238E27FC236}">
                  <a16:creationId xmlns:a16="http://schemas.microsoft.com/office/drawing/2014/main" id="{7A79E3FE-DFAF-0F8E-CA8A-91906C096A12}"/>
                </a:ext>
              </a:extLst>
            </p:cNvPr>
            <p:cNvSpPr>
              <a:spLocks/>
            </p:cNvSpPr>
            <p:nvPr/>
          </p:nvSpPr>
          <p:spPr bwMode="auto">
            <a:xfrm>
              <a:off x="5930771" y="3860801"/>
              <a:ext cx="63500" cy="66675"/>
            </a:xfrm>
            <a:custGeom>
              <a:avLst/>
              <a:gdLst>
                <a:gd name="T0" fmla="*/ 20 w 40"/>
                <a:gd name="T1" fmla="*/ 38 h 42"/>
                <a:gd name="T2" fmla="*/ 36 w 40"/>
                <a:gd name="T3" fmla="*/ 20 h 42"/>
                <a:gd name="T4" fmla="*/ 36 w 40"/>
                <a:gd name="T5" fmla="*/ 20 h 42"/>
                <a:gd name="T6" fmla="*/ 40 w 40"/>
                <a:gd name="T7" fmla="*/ 16 h 42"/>
                <a:gd name="T8" fmla="*/ 40 w 40"/>
                <a:gd name="T9" fmla="*/ 12 h 42"/>
                <a:gd name="T10" fmla="*/ 38 w 40"/>
                <a:gd name="T11" fmla="*/ 6 h 42"/>
                <a:gd name="T12" fmla="*/ 36 w 40"/>
                <a:gd name="T13" fmla="*/ 2 h 42"/>
                <a:gd name="T14" fmla="*/ 36 w 40"/>
                <a:gd name="T15" fmla="*/ 2 h 42"/>
                <a:gd name="T16" fmla="*/ 32 w 40"/>
                <a:gd name="T17" fmla="*/ 0 h 42"/>
                <a:gd name="T18" fmla="*/ 28 w 40"/>
                <a:gd name="T19" fmla="*/ 0 h 42"/>
                <a:gd name="T20" fmla="*/ 24 w 40"/>
                <a:gd name="T21" fmla="*/ 0 h 42"/>
                <a:gd name="T22" fmla="*/ 20 w 40"/>
                <a:gd name="T23" fmla="*/ 4 h 42"/>
                <a:gd name="T24" fmla="*/ 2 w 40"/>
                <a:gd name="T25" fmla="*/ 22 h 42"/>
                <a:gd name="T26" fmla="*/ 2 w 40"/>
                <a:gd name="T27" fmla="*/ 22 h 42"/>
                <a:gd name="T28" fmla="*/ 0 w 40"/>
                <a:gd name="T29" fmla="*/ 26 h 42"/>
                <a:gd name="T30" fmla="*/ 0 w 40"/>
                <a:gd name="T31" fmla="*/ 30 h 42"/>
                <a:gd name="T32" fmla="*/ 0 w 40"/>
                <a:gd name="T33" fmla="*/ 34 h 42"/>
                <a:gd name="T34" fmla="*/ 4 w 40"/>
                <a:gd name="T35" fmla="*/ 38 h 42"/>
                <a:gd name="T36" fmla="*/ 4 w 40"/>
                <a:gd name="T37" fmla="*/ 38 h 42"/>
                <a:gd name="T38" fmla="*/ 8 w 40"/>
                <a:gd name="T39" fmla="*/ 40 h 42"/>
                <a:gd name="T40" fmla="*/ 12 w 40"/>
                <a:gd name="T41" fmla="*/ 42 h 42"/>
                <a:gd name="T42" fmla="*/ 16 w 40"/>
                <a:gd name="T43" fmla="*/ 40 h 42"/>
                <a:gd name="T44" fmla="*/ 20 w 40"/>
                <a:gd name="T4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2">
                  <a:moveTo>
                    <a:pt x="20" y="38"/>
                  </a:moveTo>
                  <a:lnTo>
                    <a:pt x="36" y="20"/>
                  </a:lnTo>
                  <a:lnTo>
                    <a:pt x="36" y="20"/>
                  </a:lnTo>
                  <a:lnTo>
                    <a:pt x="40" y="16"/>
                  </a:lnTo>
                  <a:lnTo>
                    <a:pt x="40" y="12"/>
                  </a:lnTo>
                  <a:lnTo>
                    <a:pt x="38" y="6"/>
                  </a:lnTo>
                  <a:lnTo>
                    <a:pt x="36" y="2"/>
                  </a:lnTo>
                  <a:lnTo>
                    <a:pt x="36" y="2"/>
                  </a:lnTo>
                  <a:lnTo>
                    <a:pt x="32" y="0"/>
                  </a:lnTo>
                  <a:lnTo>
                    <a:pt x="28" y="0"/>
                  </a:lnTo>
                  <a:lnTo>
                    <a:pt x="24" y="0"/>
                  </a:lnTo>
                  <a:lnTo>
                    <a:pt x="20" y="4"/>
                  </a:lnTo>
                  <a:lnTo>
                    <a:pt x="2" y="22"/>
                  </a:lnTo>
                  <a:lnTo>
                    <a:pt x="2" y="22"/>
                  </a:lnTo>
                  <a:lnTo>
                    <a:pt x="0" y="26"/>
                  </a:lnTo>
                  <a:lnTo>
                    <a:pt x="0" y="30"/>
                  </a:lnTo>
                  <a:lnTo>
                    <a:pt x="0" y="34"/>
                  </a:lnTo>
                  <a:lnTo>
                    <a:pt x="4" y="38"/>
                  </a:lnTo>
                  <a:lnTo>
                    <a:pt x="4" y="38"/>
                  </a:lnTo>
                  <a:lnTo>
                    <a:pt x="8" y="40"/>
                  </a:lnTo>
                  <a:lnTo>
                    <a:pt x="12" y="42"/>
                  </a:lnTo>
                  <a:lnTo>
                    <a:pt x="16" y="40"/>
                  </a:lnTo>
                  <a:lnTo>
                    <a:pt x="2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0" name="Freeform 1225">
              <a:extLst>
                <a:ext uri="{FF2B5EF4-FFF2-40B4-BE49-F238E27FC236}">
                  <a16:creationId xmlns:a16="http://schemas.microsoft.com/office/drawing/2014/main" id="{38F3F869-46CC-3D50-E40F-D96BD138BBFF}"/>
                </a:ext>
              </a:extLst>
            </p:cNvPr>
            <p:cNvSpPr>
              <a:spLocks/>
            </p:cNvSpPr>
            <p:nvPr/>
          </p:nvSpPr>
          <p:spPr bwMode="auto">
            <a:xfrm>
              <a:off x="5203696" y="3952876"/>
              <a:ext cx="889000" cy="593725"/>
            </a:xfrm>
            <a:custGeom>
              <a:avLst/>
              <a:gdLst>
                <a:gd name="T0" fmla="*/ 444 w 560"/>
                <a:gd name="T1" fmla="*/ 374 h 374"/>
                <a:gd name="T2" fmla="*/ 482 w 560"/>
                <a:gd name="T3" fmla="*/ 364 h 374"/>
                <a:gd name="T4" fmla="*/ 512 w 560"/>
                <a:gd name="T5" fmla="*/ 342 h 374"/>
                <a:gd name="T6" fmla="*/ 530 w 560"/>
                <a:gd name="T7" fmla="*/ 324 h 374"/>
                <a:gd name="T8" fmla="*/ 550 w 560"/>
                <a:gd name="T9" fmla="*/ 290 h 374"/>
                <a:gd name="T10" fmla="*/ 558 w 560"/>
                <a:gd name="T11" fmla="*/ 252 h 374"/>
                <a:gd name="T12" fmla="*/ 558 w 560"/>
                <a:gd name="T13" fmla="*/ 224 h 374"/>
                <a:gd name="T14" fmla="*/ 550 w 560"/>
                <a:gd name="T15" fmla="*/ 184 h 374"/>
                <a:gd name="T16" fmla="*/ 530 w 560"/>
                <a:gd name="T17" fmla="*/ 150 h 374"/>
                <a:gd name="T18" fmla="*/ 512 w 560"/>
                <a:gd name="T19" fmla="*/ 132 h 374"/>
                <a:gd name="T20" fmla="*/ 482 w 560"/>
                <a:gd name="T21" fmla="*/ 112 h 374"/>
                <a:gd name="T22" fmla="*/ 444 w 560"/>
                <a:gd name="T23" fmla="*/ 102 h 374"/>
                <a:gd name="T24" fmla="*/ 410 w 560"/>
                <a:gd name="T25" fmla="*/ 102 h 374"/>
                <a:gd name="T26" fmla="*/ 406 w 560"/>
                <a:gd name="T27" fmla="*/ 114 h 374"/>
                <a:gd name="T28" fmla="*/ 380 w 560"/>
                <a:gd name="T29" fmla="*/ 68 h 374"/>
                <a:gd name="T30" fmla="*/ 342 w 560"/>
                <a:gd name="T31" fmla="*/ 32 h 374"/>
                <a:gd name="T32" fmla="*/ 272 w 560"/>
                <a:gd name="T33" fmla="*/ 2 h 374"/>
                <a:gd name="T34" fmla="*/ 228 w 560"/>
                <a:gd name="T35" fmla="*/ 2 h 374"/>
                <a:gd name="T36" fmla="*/ 180 w 560"/>
                <a:gd name="T37" fmla="*/ 14 h 374"/>
                <a:gd name="T38" fmla="*/ 140 w 560"/>
                <a:gd name="T39" fmla="*/ 38 h 374"/>
                <a:gd name="T40" fmla="*/ 116 w 560"/>
                <a:gd name="T41" fmla="*/ 60 h 374"/>
                <a:gd name="T42" fmla="*/ 90 w 560"/>
                <a:gd name="T43" fmla="*/ 100 h 374"/>
                <a:gd name="T44" fmla="*/ 74 w 560"/>
                <a:gd name="T45" fmla="*/ 148 h 374"/>
                <a:gd name="T46" fmla="*/ 80 w 560"/>
                <a:gd name="T47" fmla="*/ 154 h 374"/>
                <a:gd name="T48" fmla="*/ 48 w 560"/>
                <a:gd name="T49" fmla="*/ 168 h 374"/>
                <a:gd name="T50" fmla="*/ 12 w 560"/>
                <a:gd name="T51" fmla="*/ 208 h 374"/>
                <a:gd name="T52" fmla="*/ 0 w 560"/>
                <a:gd name="T53" fmla="*/ 262 h 374"/>
                <a:gd name="T54" fmla="*/ 8 w 560"/>
                <a:gd name="T55" fmla="*/ 306 h 374"/>
                <a:gd name="T56" fmla="*/ 30 w 560"/>
                <a:gd name="T57" fmla="*/ 340 h 374"/>
                <a:gd name="T58" fmla="*/ 84 w 560"/>
                <a:gd name="T59" fmla="*/ 372 h 374"/>
                <a:gd name="T60" fmla="*/ 110 w 560"/>
                <a:gd name="T61" fmla="*/ 372 h 374"/>
                <a:gd name="T62" fmla="*/ 116 w 560"/>
                <a:gd name="T63" fmla="*/ 362 h 374"/>
                <a:gd name="T64" fmla="*/ 112 w 560"/>
                <a:gd name="T65" fmla="*/ 354 h 374"/>
                <a:gd name="T66" fmla="*/ 104 w 560"/>
                <a:gd name="T67" fmla="*/ 350 h 374"/>
                <a:gd name="T68" fmla="*/ 60 w 560"/>
                <a:gd name="T69" fmla="*/ 336 h 374"/>
                <a:gd name="T70" fmla="*/ 38 w 560"/>
                <a:gd name="T71" fmla="*/ 312 h 374"/>
                <a:gd name="T72" fmla="*/ 24 w 560"/>
                <a:gd name="T73" fmla="*/ 262 h 374"/>
                <a:gd name="T74" fmla="*/ 28 w 560"/>
                <a:gd name="T75" fmla="*/ 232 h 374"/>
                <a:gd name="T76" fmla="*/ 50 w 560"/>
                <a:gd name="T77" fmla="*/ 196 h 374"/>
                <a:gd name="T78" fmla="*/ 86 w 560"/>
                <a:gd name="T79" fmla="*/ 178 h 374"/>
                <a:gd name="T80" fmla="*/ 94 w 560"/>
                <a:gd name="T81" fmla="*/ 166 h 374"/>
                <a:gd name="T82" fmla="*/ 100 w 560"/>
                <a:gd name="T83" fmla="*/ 138 h 374"/>
                <a:gd name="T84" fmla="*/ 118 w 560"/>
                <a:gd name="T85" fmla="*/ 98 h 374"/>
                <a:gd name="T86" fmla="*/ 144 w 560"/>
                <a:gd name="T87" fmla="*/ 66 h 374"/>
                <a:gd name="T88" fmla="*/ 166 w 560"/>
                <a:gd name="T89" fmla="*/ 48 h 374"/>
                <a:gd name="T90" fmla="*/ 202 w 560"/>
                <a:gd name="T91" fmla="*/ 30 h 374"/>
                <a:gd name="T92" fmla="*/ 244 w 560"/>
                <a:gd name="T93" fmla="*/ 24 h 374"/>
                <a:gd name="T94" fmla="*/ 290 w 560"/>
                <a:gd name="T95" fmla="*/ 32 h 374"/>
                <a:gd name="T96" fmla="*/ 328 w 560"/>
                <a:gd name="T97" fmla="*/ 52 h 374"/>
                <a:gd name="T98" fmla="*/ 374 w 560"/>
                <a:gd name="T99" fmla="*/ 102 h 374"/>
                <a:gd name="T100" fmla="*/ 386 w 560"/>
                <a:gd name="T101" fmla="*/ 128 h 374"/>
                <a:gd name="T102" fmla="*/ 398 w 560"/>
                <a:gd name="T103" fmla="*/ 130 h 374"/>
                <a:gd name="T104" fmla="*/ 430 w 560"/>
                <a:gd name="T105" fmla="*/ 124 h 374"/>
                <a:gd name="T106" fmla="*/ 472 w 560"/>
                <a:gd name="T107" fmla="*/ 134 h 374"/>
                <a:gd name="T108" fmla="*/ 504 w 560"/>
                <a:gd name="T109" fmla="*/ 158 h 374"/>
                <a:gd name="T110" fmla="*/ 534 w 560"/>
                <a:gd name="T111" fmla="*/ 214 h 374"/>
                <a:gd name="T112" fmla="*/ 534 w 560"/>
                <a:gd name="T113" fmla="*/ 260 h 374"/>
                <a:gd name="T114" fmla="*/ 504 w 560"/>
                <a:gd name="T115" fmla="*/ 318 h 374"/>
                <a:gd name="T116" fmla="*/ 472 w 560"/>
                <a:gd name="T117" fmla="*/ 342 h 374"/>
                <a:gd name="T118" fmla="*/ 430 w 560"/>
                <a:gd name="T119" fmla="*/ 350 h 374"/>
                <a:gd name="T120" fmla="*/ 420 w 560"/>
                <a:gd name="T121" fmla="*/ 358 h 374"/>
                <a:gd name="T122" fmla="*/ 420 w 560"/>
                <a:gd name="T123" fmla="*/ 366 h 374"/>
                <a:gd name="T124" fmla="*/ 430 w 560"/>
                <a:gd name="T12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374">
                  <a:moveTo>
                    <a:pt x="430" y="374"/>
                  </a:moveTo>
                  <a:lnTo>
                    <a:pt x="430" y="374"/>
                  </a:lnTo>
                  <a:lnTo>
                    <a:pt x="444" y="374"/>
                  </a:lnTo>
                  <a:lnTo>
                    <a:pt x="456" y="372"/>
                  </a:lnTo>
                  <a:lnTo>
                    <a:pt x="470" y="368"/>
                  </a:lnTo>
                  <a:lnTo>
                    <a:pt x="482" y="364"/>
                  </a:lnTo>
                  <a:lnTo>
                    <a:pt x="492" y="358"/>
                  </a:lnTo>
                  <a:lnTo>
                    <a:pt x="504" y="350"/>
                  </a:lnTo>
                  <a:lnTo>
                    <a:pt x="512" y="342"/>
                  </a:lnTo>
                  <a:lnTo>
                    <a:pt x="522" y="334"/>
                  </a:lnTo>
                  <a:lnTo>
                    <a:pt x="522" y="334"/>
                  </a:lnTo>
                  <a:lnTo>
                    <a:pt x="530" y="324"/>
                  </a:lnTo>
                  <a:lnTo>
                    <a:pt x="538" y="314"/>
                  </a:lnTo>
                  <a:lnTo>
                    <a:pt x="544" y="302"/>
                  </a:lnTo>
                  <a:lnTo>
                    <a:pt x="550" y="290"/>
                  </a:lnTo>
                  <a:lnTo>
                    <a:pt x="554" y="278"/>
                  </a:lnTo>
                  <a:lnTo>
                    <a:pt x="556" y="264"/>
                  </a:lnTo>
                  <a:lnTo>
                    <a:pt x="558" y="252"/>
                  </a:lnTo>
                  <a:lnTo>
                    <a:pt x="560" y="238"/>
                  </a:lnTo>
                  <a:lnTo>
                    <a:pt x="560" y="238"/>
                  </a:lnTo>
                  <a:lnTo>
                    <a:pt x="558" y="224"/>
                  </a:lnTo>
                  <a:lnTo>
                    <a:pt x="556" y="210"/>
                  </a:lnTo>
                  <a:lnTo>
                    <a:pt x="554" y="196"/>
                  </a:lnTo>
                  <a:lnTo>
                    <a:pt x="550" y="184"/>
                  </a:lnTo>
                  <a:lnTo>
                    <a:pt x="544" y="172"/>
                  </a:lnTo>
                  <a:lnTo>
                    <a:pt x="538" y="162"/>
                  </a:lnTo>
                  <a:lnTo>
                    <a:pt x="530" y="150"/>
                  </a:lnTo>
                  <a:lnTo>
                    <a:pt x="522" y="140"/>
                  </a:lnTo>
                  <a:lnTo>
                    <a:pt x="522" y="140"/>
                  </a:lnTo>
                  <a:lnTo>
                    <a:pt x="512" y="132"/>
                  </a:lnTo>
                  <a:lnTo>
                    <a:pt x="504" y="124"/>
                  </a:lnTo>
                  <a:lnTo>
                    <a:pt x="492" y="118"/>
                  </a:lnTo>
                  <a:lnTo>
                    <a:pt x="482" y="112"/>
                  </a:lnTo>
                  <a:lnTo>
                    <a:pt x="470" y="106"/>
                  </a:lnTo>
                  <a:lnTo>
                    <a:pt x="456" y="104"/>
                  </a:lnTo>
                  <a:lnTo>
                    <a:pt x="444" y="102"/>
                  </a:lnTo>
                  <a:lnTo>
                    <a:pt x="430" y="100"/>
                  </a:lnTo>
                  <a:lnTo>
                    <a:pt x="430" y="100"/>
                  </a:lnTo>
                  <a:lnTo>
                    <a:pt x="410" y="102"/>
                  </a:lnTo>
                  <a:lnTo>
                    <a:pt x="390" y="108"/>
                  </a:lnTo>
                  <a:lnTo>
                    <a:pt x="394" y="120"/>
                  </a:lnTo>
                  <a:lnTo>
                    <a:pt x="406" y="114"/>
                  </a:lnTo>
                  <a:lnTo>
                    <a:pt x="406" y="114"/>
                  </a:lnTo>
                  <a:lnTo>
                    <a:pt x="394" y="90"/>
                  </a:lnTo>
                  <a:lnTo>
                    <a:pt x="380" y="68"/>
                  </a:lnTo>
                  <a:lnTo>
                    <a:pt x="362" y="50"/>
                  </a:lnTo>
                  <a:lnTo>
                    <a:pt x="342" y="32"/>
                  </a:lnTo>
                  <a:lnTo>
                    <a:pt x="342" y="32"/>
                  </a:lnTo>
                  <a:lnTo>
                    <a:pt x="320" y="20"/>
                  </a:lnTo>
                  <a:lnTo>
                    <a:pt x="296" y="10"/>
                  </a:lnTo>
                  <a:lnTo>
                    <a:pt x="272" y="2"/>
                  </a:lnTo>
                  <a:lnTo>
                    <a:pt x="244" y="0"/>
                  </a:lnTo>
                  <a:lnTo>
                    <a:pt x="244" y="0"/>
                  </a:lnTo>
                  <a:lnTo>
                    <a:pt x="228" y="2"/>
                  </a:lnTo>
                  <a:lnTo>
                    <a:pt x="212" y="4"/>
                  </a:lnTo>
                  <a:lnTo>
                    <a:pt x="196" y="8"/>
                  </a:lnTo>
                  <a:lnTo>
                    <a:pt x="180" y="14"/>
                  </a:lnTo>
                  <a:lnTo>
                    <a:pt x="166" y="20"/>
                  </a:lnTo>
                  <a:lnTo>
                    <a:pt x="152" y="28"/>
                  </a:lnTo>
                  <a:lnTo>
                    <a:pt x="140" y="38"/>
                  </a:lnTo>
                  <a:lnTo>
                    <a:pt x="128" y="48"/>
                  </a:lnTo>
                  <a:lnTo>
                    <a:pt x="128" y="48"/>
                  </a:lnTo>
                  <a:lnTo>
                    <a:pt x="116" y="60"/>
                  </a:lnTo>
                  <a:lnTo>
                    <a:pt x="106" y="72"/>
                  </a:lnTo>
                  <a:lnTo>
                    <a:pt x="98" y="86"/>
                  </a:lnTo>
                  <a:lnTo>
                    <a:pt x="90" y="100"/>
                  </a:lnTo>
                  <a:lnTo>
                    <a:pt x="82" y="114"/>
                  </a:lnTo>
                  <a:lnTo>
                    <a:pt x="78" y="130"/>
                  </a:lnTo>
                  <a:lnTo>
                    <a:pt x="74" y="148"/>
                  </a:lnTo>
                  <a:lnTo>
                    <a:pt x="70" y="164"/>
                  </a:lnTo>
                  <a:lnTo>
                    <a:pt x="82" y="166"/>
                  </a:lnTo>
                  <a:lnTo>
                    <a:pt x="80" y="154"/>
                  </a:lnTo>
                  <a:lnTo>
                    <a:pt x="80" y="154"/>
                  </a:lnTo>
                  <a:lnTo>
                    <a:pt x="62" y="160"/>
                  </a:lnTo>
                  <a:lnTo>
                    <a:pt x="48" y="168"/>
                  </a:lnTo>
                  <a:lnTo>
                    <a:pt x="34" y="180"/>
                  </a:lnTo>
                  <a:lnTo>
                    <a:pt x="22" y="192"/>
                  </a:lnTo>
                  <a:lnTo>
                    <a:pt x="12" y="208"/>
                  </a:lnTo>
                  <a:lnTo>
                    <a:pt x="6" y="224"/>
                  </a:lnTo>
                  <a:lnTo>
                    <a:pt x="0" y="242"/>
                  </a:lnTo>
                  <a:lnTo>
                    <a:pt x="0" y="262"/>
                  </a:lnTo>
                  <a:lnTo>
                    <a:pt x="0" y="262"/>
                  </a:lnTo>
                  <a:lnTo>
                    <a:pt x="2" y="284"/>
                  </a:lnTo>
                  <a:lnTo>
                    <a:pt x="8" y="306"/>
                  </a:lnTo>
                  <a:lnTo>
                    <a:pt x="18" y="324"/>
                  </a:lnTo>
                  <a:lnTo>
                    <a:pt x="30" y="340"/>
                  </a:lnTo>
                  <a:lnTo>
                    <a:pt x="30" y="340"/>
                  </a:lnTo>
                  <a:lnTo>
                    <a:pt x="46" y="354"/>
                  </a:lnTo>
                  <a:lnTo>
                    <a:pt x="64" y="364"/>
                  </a:lnTo>
                  <a:lnTo>
                    <a:pt x="84" y="372"/>
                  </a:lnTo>
                  <a:lnTo>
                    <a:pt x="104" y="374"/>
                  </a:lnTo>
                  <a:lnTo>
                    <a:pt x="104" y="374"/>
                  </a:lnTo>
                  <a:lnTo>
                    <a:pt x="110" y="372"/>
                  </a:lnTo>
                  <a:lnTo>
                    <a:pt x="112" y="370"/>
                  </a:lnTo>
                  <a:lnTo>
                    <a:pt x="116" y="366"/>
                  </a:lnTo>
                  <a:lnTo>
                    <a:pt x="116" y="362"/>
                  </a:lnTo>
                  <a:lnTo>
                    <a:pt x="116" y="362"/>
                  </a:lnTo>
                  <a:lnTo>
                    <a:pt x="116" y="358"/>
                  </a:lnTo>
                  <a:lnTo>
                    <a:pt x="112" y="354"/>
                  </a:lnTo>
                  <a:lnTo>
                    <a:pt x="110" y="350"/>
                  </a:lnTo>
                  <a:lnTo>
                    <a:pt x="104" y="350"/>
                  </a:lnTo>
                  <a:lnTo>
                    <a:pt x="104" y="350"/>
                  </a:lnTo>
                  <a:lnTo>
                    <a:pt x="88" y="348"/>
                  </a:lnTo>
                  <a:lnTo>
                    <a:pt x="74" y="344"/>
                  </a:lnTo>
                  <a:lnTo>
                    <a:pt x="60" y="336"/>
                  </a:lnTo>
                  <a:lnTo>
                    <a:pt x="48" y="324"/>
                  </a:lnTo>
                  <a:lnTo>
                    <a:pt x="48" y="324"/>
                  </a:lnTo>
                  <a:lnTo>
                    <a:pt x="38" y="312"/>
                  </a:lnTo>
                  <a:lnTo>
                    <a:pt x="30" y="296"/>
                  </a:lnTo>
                  <a:lnTo>
                    <a:pt x="24" y="280"/>
                  </a:lnTo>
                  <a:lnTo>
                    <a:pt x="24" y="262"/>
                  </a:lnTo>
                  <a:lnTo>
                    <a:pt x="24" y="262"/>
                  </a:lnTo>
                  <a:lnTo>
                    <a:pt x="24" y="246"/>
                  </a:lnTo>
                  <a:lnTo>
                    <a:pt x="28" y="232"/>
                  </a:lnTo>
                  <a:lnTo>
                    <a:pt x="34" y="220"/>
                  </a:lnTo>
                  <a:lnTo>
                    <a:pt x="42" y="208"/>
                  </a:lnTo>
                  <a:lnTo>
                    <a:pt x="50" y="196"/>
                  </a:lnTo>
                  <a:lnTo>
                    <a:pt x="60" y="188"/>
                  </a:lnTo>
                  <a:lnTo>
                    <a:pt x="72" y="182"/>
                  </a:lnTo>
                  <a:lnTo>
                    <a:pt x="86" y="178"/>
                  </a:lnTo>
                  <a:lnTo>
                    <a:pt x="86" y="178"/>
                  </a:lnTo>
                  <a:lnTo>
                    <a:pt x="92" y="174"/>
                  </a:lnTo>
                  <a:lnTo>
                    <a:pt x="94" y="166"/>
                  </a:lnTo>
                  <a:lnTo>
                    <a:pt x="94" y="166"/>
                  </a:lnTo>
                  <a:lnTo>
                    <a:pt x="96" y="152"/>
                  </a:lnTo>
                  <a:lnTo>
                    <a:pt x="100" y="138"/>
                  </a:lnTo>
                  <a:lnTo>
                    <a:pt x="106" y="124"/>
                  </a:lnTo>
                  <a:lnTo>
                    <a:pt x="112" y="110"/>
                  </a:lnTo>
                  <a:lnTo>
                    <a:pt x="118" y="98"/>
                  </a:lnTo>
                  <a:lnTo>
                    <a:pt x="126" y="86"/>
                  </a:lnTo>
                  <a:lnTo>
                    <a:pt x="134" y="76"/>
                  </a:lnTo>
                  <a:lnTo>
                    <a:pt x="144" y="66"/>
                  </a:lnTo>
                  <a:lnTo>
                    <a:pt x="144" y="66"/>
                  </a:lnTo>
                  <a:lnTo>
                    <a:pt x="154" y="56"/>
                  </a:lnTo>
                  <a:lnTo>
                    <a:pt x="166" y="48"/>
                  </a:lnTo>
                  <a:lnTo>
                    <a:pt x="178" y="42"/>
                  </a:lnTo>
                  <a:lnTo>
                    <a:pt x="190" y="36"/>
                  </a:lnTo>
                  <a:lnTo>
                    <a:pt x="202" y="30"/>
                  </a:lnTo>
                  <a:lnTo>
                    <a:pt x="216" y="28"/>
                  </a:lnTo>
                  <a:lnTo>
                    <a:pt x="230" y="26"/>
                  </a:lnTo>
                  <a:lnTo>
                    <a:pt x="244" y="24"/>
                  </a:lnTo>
                  <a:lnTo>
                    <a:pt x="244" y="24"/>
                  </a:lnTo>
                  <a:lnTo>
                    <a:pt x="268" y="26"/>
                  </a:lnTo>
                  <a:lnTo>
                    <a:pt x="290" y="32"/>
                  </a:lnTo>
                  <a:lnTo>
                    <a:pt x="310" y="40"/>
                  </a:lnTo>
                  <a:lnTo>
                    <a:pt x="328" y="52"/>
                  </a:lnTo>
                  <a:lnTo>
                    <a:pt x="328" y="52"/>
                  </a:lnTo>
                  <a:lnTo>
                    <a:pt x="346" y="66"/>
                  </a:lnTo>
                  <a:lnTo>
                    <a:pt x="360" y="84"/>
                  </a:lnTo>
                  <a:lnTo>
                    <a:pt x="374" y="102"/>
                  </a:lnTo>
                  <a:lnTo>
                    <a:pt x="384" y="124"/>
                  </a:lnTo>
                  <a:lnTo>
                    <a:pt x="384" y="124"/>
                  </a:lnTo>
                  <a:lnTo>
                    <a:pt x="386" y="128"/>
                  </a:lnTo>
                  <a:lnTo>
                    <a:pt x="390" y="130"/>
                  </a:lnTo>
                  <a:lnTo>
                    <a:pt x="394" y="132"/>
                  </a:lnTo>
                  <a:lnTo>
                    <a:pt x="398" y="130"/>
                  </a:lnTo>
                  <a:lnTo>
                    <a:pt x="398" y="130"/>
                  </a:lnTo>
                  <a:lnTo>
                    <a:pt x="414" y="126"/>
                  </a:lnTo>
                  <a:lnTo>
                    <a:pt x="430" y="124"/>
                  </a:lnTo>
                  <a:lnTo>
                    <a:pt x="430" y="124"/>
                  </a:lnTo>
                  <a:lnTo>
                    <a:pt x="452" y="126"/>
                  </a:lnTo>
                  <a:lnTo>
                    <a:pt x="472" y="134"/>
                  </a:lnTo>
                  <a:lnTo>
                    <a:pt x="488" y="144"/>
                  </a:lnTo>
                  <a:lnTo>
                    <a:pt x="504" y="158"/>
                  </a:lnTo>
                  <a:lnTo>
                    <a:pt x="504" y="158"/>
                  </a:lnTo>
                  <a:lnTo>
                    <a:pt x="518" y="174"/>
                  </a:lnTo>
                  <a:lnTo>
                    <a:pt x="528" y="194"/>
                  </a:lnTo>
                  <a:lnTo>
                    <a:pt x="534" y="214"/>
                  </a:lnTo>
                  <a:lnTo>
                    <a:pt x="536" y="238"/>
                  </a:lnTo>
                  <a:lnTo>
                    <a:pt x="536" y="238"/>
                  </a:lnTo>
                  <a:lnTo>
                    <a:pt x="534" y="260"/>
                  </a:lnTo>
                  <a:lnTo>
                    <a:pt x="528" y="282"/>
                  </a:lnTo>
                  <a:lnTo>
                    <a:pt x="518" y="300"/>
                  </a:lnTo>
                  <a:lnTo>
                    <a:pt x="504" y="318"/>
                  </a:lnTo>
                  <a:lnTo>
                    <a:pt x="504" y="318"/>
                  </a:lnTo>
                  <a:lnTo>
                    <a:pt x="488" y="330"/>
                  </a:lnTo>
                  <a:lnTo>
                    <a:pt x="472" y="342"/>
                  </a:lnTo>
                  <a:lnTo>
                    <a:pt x="452" y="348"/>
                  </a:lnTo>
                  <a:lnTo>
                    <a:pt x="430" y="350"/>
                  </a:lnTo>
                  <a:lnTo>
                    <a:pt x="430" y="350"/>
                  </a:lnTo>
                  <a:lnTo>
                    <a:pt x="426" y="350"/>
                  </a:lnTo>
                  <a:lnTo>
                    <a:pt x="422" y="354"/>
                  </a:lnTo>
                  <a:lnTo>
                    <a:pt x="420" y="358"/>
                  </a:lnTo>
                  <a:lnTo>
                    <a:pt x="418" y="362"/>
                  </a:lnTo>
                  <a:lnTo>
                    <a:pt x="418" y="362"/>
                  </a:lnTo>
                  <a:lnTo>
                    <a:pt x="420" y="366"/>
                  </a:lnTo>
                  <a:lnTo>
                    <a:pt x="422" y="370"/>
                  </a:lnTo>
                  <a:lnTo>
                    <a:pt x="426" y="372"/>
                  </a:lnTo>
                  <a:lnTo>
                    <a:pt x="430" y="374"/>
                  </a:lnTo>
                  <a:lnTo>
                    <a:pt x="430" y="3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31BD1A4E-C2FA-DDA5-2A56-0663BC6B713C}"/>
                </a:ext>
              </a:extLst>
            </p:cNvPr>
            <p:cNvSpPr txBox="1"/>
            <p:nvPr/>
          </p:nvSpPr>
          <p:spPr>
            <a:xfrm>
              <a:off x="5075922" y="4785905"/>
              <a:ext cx="11413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Weather Sensors</a:t>
              </a:r>
            </a:p>
          </p:txBody>
        </p:sp>
      </p:grpSp>
      <p:sp>
        <p:nvSpPr>
          <p:cNvPr id="32" name="TextBox 31">
            <a:extLst>
              <a:ext uri="{FF2B5EF4-FFF2-40B4-BE49-F238E27FC236}">
                <a16:creationId xmlns:a16="http://schemas.microsoft.com/office/drawing/2014/main" id="{B688D0A2-2993-98E6-4FCF-F82DDF8AF7DC}"/>
              </a:ext>
            </a:extLst>
          </p:cNvPr>
          <p:cNvSpPr txBox="1"/>
          <p:nvPr/>
        </p:nvSpPr>
        <p:spPr>
          <a:xfrm>
            <a:off x="2091086" y="1581303"/>
            <a:ext cx="9717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Fixed / Semi Permanent NMTs</a:t>
            </a:r>
          </a:p>
        </p:txBody>
      </p:sp>
      <p:grpSp>
        <p:nvGrpSpPr>
          <p:cNvPr id="33" name="Group 32">
            <a:extLst>
              <a:ext uri="{FF2B5EF4-FFF2-40B4-BE49-F238E27FC236}">
                <a16:creationId xmlns:a16="http://schemas.microsoft.com/office/drawing/2014/main" id="{BA460327-8D70-85D8-7AAF-3C59CB8A675E}"/>
              </a:ext>
            </a:extLst>
          </p:cNvPr>
          <p:cNvGrpSpPr/>
          <p:nvPr/>
        </p:nvGrpSpPr>
        <p:grpSpPr>
          <a:xfrm>
            <a:off x="3863827" y="1000086"/>
            <a:ext cx="567742" cy="675533"/>
            <a:chOff x="6286371" y="3667126"/>
            <a:chExt cx="1054100" cy="1349611"/>
          </a:xfrm>
        </p:grpSpPr>
        <p:sp>
          <p:nvSpPr>
            <p:cNvPr id="34" name="Rectangle 1226">
              <a:extLst>
                <a:ext uri="{FF2B5EF4-FFF2-40B4-BE49-F238E27FC236}">
                  <a16:creationId xmlns:a16="http://schemas.microsoft.com/office/drawing/2014/main" id="{2D1E165A-4C24-BB2E-D1A3-7DF8DD9DDF9D}"/>
                </a:ext>
              </a:extLst>
            </p:cNvPr>
            <p:cNvSpPr>
              <a:spLocks noChangeArrowheads="1"/>
            </p:cNvSpPr>
            <p:nvPr/>
          </p:nvSpPr>
          <p:spPr bwMode="auto">
            <a:xfrm>
              <a:off x="6286371" y="3667126"/>
              <a:ext cx="1054100" cy="1127125"/>
            </a:xfrm>
            <a:prstGeom prst="rect">
              <a:avLst/>
            </a:prstGeom>
            <a:solidFill>
              <a:srgbClr val="9BB7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5" name="Freeform 1227">
              <a:extLst>
                <a:ext uri="{FF2B5EF4-FFF2-40B4-BE49-F238E27FC236}">
                  <a16:creationId xmlns:a16="http://schemas.microsoft.com/office/drawing/2014/main" id="{79088F3F-0DCF-5BF6-5291-CED4FFE76E01}"/>
                </a:ext>
              </a:extLst>
            </p:cNvPr>
            <p:cNvSpPr>
              <a:spLocks/>
            </p:cNvSpPr>
            <p:nvPr/>
          </p:nvSpPr>
          <p:spPr bwMode="auto">
            <a:xfrm>
              <a:off x="6505446" y="3794126"/>
              <a:ext cx="615950" cy="873125"/>
            </a:xfrm>
            <a:custGeom>
              <a:avLst/>
              <a:gdLst>
                <a:gd name="T0" fmla="*/ 376 w 388"/>
                <a:gd name="T1" fmla="*/ 538 h 550"/>
                <a:gd name="T2" fmla="*/ 376 w 388"/>
                <a:gd name="T3" fmla="*/ 526 h 550"/>
                <a:gd name="T4" fmla="*/ 24 w 388"/>
                <a:gd name="T5" fmla="*/ 526 h 550"/>
                <a:gd name="T6" fmla="*/ 24 w 388"/>
                <a:gd name="T7" fmla="*/ 154 h 550"/>
                <a:gd name="T8" fmla="*/ 146 w 388"/>
                <a:gd name="T9" fmla="*/ 24 h 550"/>
                <a:gd name="T10" fmla="*/ 364 w 388"/>
                <a:gd name="T11" fmla="*/ 24 h 550"/>
                <a:gd name="T12" fmla="*/ 364 w 388"/>
                <a:gd name="T13" fmla="*/ 538 h 550"/>
                <a:gd name="T14" fmla="*/ 376 w 388"/>
                <a:gd name="T15" fmla="*/ 538 h 550"/>
                <a:gd name="T16" fmla="*/ 376 w 388"/>
                <a:gd name="T17" fmla="*/ 526 h 550"/>
                <a:gd name="T18" fmla="*/ 376 w 388"/>
                <a:gd name="T19" fmla="*/ 538 h 550"/>
                <a:gd name="T20" fmla="*/ 388 w 388"/>
                <a:gd name="T21" fmla="*/ 538 h 550"/>
                <a:gd name="T22" fmla="*/ 388 w 388"/>
                <a:gd name="T23" fmla="*/ 12 h 550"/>
                <a:gd name="T24" fmla="*/ 388 w 388"/>
                <a:gd name="T25" fmla="*/ 12 h 550"/>
                <a:gd name="T26" fmla="*/ 386 w 388"/>
                <a:gd name="T27" fmla="*/ 8 h 550"/>
                <a:gd name="T28" fmla="*/ 384 w 388"/>
                <a:gd name="T29" fmla="*/ 4 h 550"/>
                <a:gd name="T30" fmla="*/ 384 w 388"/>
                <a:gd name="T31" fmla="*/ 4 h 550"/>
                <a:gd name="T32" fmla="*/ 380 w 388"/>
                <a:gd name="T33" fmla="*/ 2 h 550"/>
                <a:gd name="T34" fmla="*/ 376 w 388"/>
                <a:gd name="T35" fmla="*/ 0 h 550"/>
                <a:gd name="T36" fmla="*/ 140 w 388"/>
                <a:gd name="T37" fmla="*/ 0 h 550"/>
                <a:gd name="T38" fmla="*/ 140 w 388"/>
                <a:gd name="T39" fmla="*/ 0 h 550"/>
                <a:gd name="T40" fmla="*/ 136 w 388"/>
                <a:gd name="T41" fmla="*/ 2 h 550"/>
                <a:gd name="T42" fmla="*/ 132 w 388"/>
                <a:gd name="T43" fmla="*/ 4 h 550"/>
                <a:gd name="T44" fmla="*/ 4 w 388"/>
                <a:gd name="T45" fmla="*/ 140 h 550"/>
                <a:gd name="T46" fmla="*/ 4 w 388"/>
                <a:gd name="T47" fmla="*/ 140 h 550"/>
                <a:gd name="T48" fmla="*/ 2 w 388"/>
                <a:gd name="T49" fmla="*/ 144 h 550"/>
                <a:gd name="T50" fmla="*/ 0 w 388"/>
                <a:gd name="T51" fmla="*/ 150 h 550"/>
                <a:gd name="T52" fmla="*/ 0 w 388"/>
                <a:gd name="T53" fmla="*/ 538 h 550"/>
                <a:gd name="T54" fmla="*/ 0 w 388"/>
                <a:gd name="T55" fmla="*/ 538 h 550"/>
                <a:gd name="T56" fmla="*/ 2 w 388"/>
                <a:gd name="T57" fmla="*/ 542 h 550"/>
                <a:gd name="T58" fmla="*/ 4 w 388"/>
                <a:gd name="T59" fmla="*/ 546 h 550"/>
                <a:gd name="T60" fmla="*/ 4 w 388"/>
                <a:gd name="T61" fmla="*/ 546 h 550"/>
                <a:gd name="T62" fmla="*/ 8 w 388"/>
                <a:gd name="T63" fmla="*/ 548 h 550"/>
                <a:gd name="T64" fmla="*/ 12 w 388"/>
                <a:gd name="T65" fmla="*/ 550 h 550"/>
                <a:gd name="T66" fmla="*/ 376 w 388"/>
                <a:gd name="T67" fmla="*/ 550 h 550"/>
                <a:gd name="T68" fmla="*/ 376 w 388"/>
                <a:gd name="T69" fmla="*/ 550 h 550"/>
                <a:gd name="T70" fmla="*/ 380 w 388"/>
                <a:gd name="T71" fmla="*/ 548 h 550"/>
                <a:gd name="T72" fmla="*/ 384 w 388"/>
                <a:gd name="T73" fmla="*/ 546 h 550"/>
                <a:gd name="T74" fmla="*/ 384 w 388"/>
                <a:gd name="T75" fmla="*/ 546 h 550"/>
                <a:gd name="T76" fmla="*/ 386 w 388"/>
                <a:gd name="T77" fmla="*/ 542 h 550"/>
                <a:gd name="T78" fmla="*/ 388 w 388"/>
                <a:gd name="T79" fmla="*/ 538 h 550"/>
                <a:gd name="T80" fmla="*/ 376 w 388"/>
                <a:gd name="T81" fmla="*/ 5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550">
                  <a:moveTo>
                    <a:pt x="376" y="538"/>
                  </a:moveTo>
                  <a:lnTo>
                    <a:pt x="376" y="526"/>
                  </a:lnTo>
                  <a:lnTo>
                    <a:pt x="24" y="526"/>
                  </a:lnTo>
                  <a:lnTo>
                    <a:pt x="24" y="154"/>
                  </a:lnTo>
                  <a:lnTo>
                    <a:pt x="146" y="24"/>
                  </a:lnTo>
                  <a:lnTo>
                    <a:pt x="364" y="24"/>
                  </a:lnTo>
                  <a:lnTo>
                    <a:pt x="364" y="538"/>
                  </a:lnTo>
                  <a:lnTo>
                    <a:pt x="376" y="538"/>
                  </a:lnTo>
                  <a:lnTo>
                    <a:pt x="376" y="526"/>
                  </a:lnTo>
                  <a:lnTo>
                    <a:pt x="376" y="538"/>
                  </a:lnTo>
                  <a:lnTo>
                    <a:pt x="388" y="538"/>
                  </a:lnTo>
                  <a:lnTo>
                    <a:pt x="388" y="12"/>
                  </a:lnTo>
                  <a:lnTo>
                    <a:pt x="388" y="12"/>
                  </a:lnTo>
                  <a:lnTo>
                    <a:pt x="386" y="8"/>
                  </a:lnTo>
                  <a:lnTo>
                    <a:pt x="384" y="4"/>
                  </a:lnTo>
                  <a:lnTo>
                    <a:pt x="384" y="4"/>
                  </a:lnTo>
                  <a:lnTo>
                    <a:pt x="380" y="2"/>
                  </a:lnTo>
                  <a:lnTo>
                    <a:pt x="376" y="0"/>
                  </a:lnTo>
                  <a:lnTo>
                    <a:pt x="140" y="0"/>
                  </a:lnTo>
                  <a:lnTo>
                    <a:pt x="140" y="0"/>
                  </a:lnTo>
                  <a:lnTo>
                    <a:pt x="136" y="2"/>
                  </a:lnTo>
                  <a:lnTo>
                    <a:pt x="132" y="4"/>
                  </a:lnTo>
                  <a:lnTo>
                    <a:pt x="4" y="140"/>
                  </a:lnTo>
                  <a:lnTo>
                    <a:pt x="4" y="140"/>
                  </a:lnTo>
                  <a:lnTo>
                    <a:pt x="2" y="144"/>
                  </a:lnTo>
                  <a:lnTo>
                    <a:pt x="0" y="150"/>
                  </a:lnTo>
                  <a:lnTo>
                    <a:pt x="0" y="538"/>
                  </a:lnTo>
                  <a:lnTo>
                    <a:pt x="0" y="538"/>
                  </a:lnTo>
                  <a:lnTo>
                    <a:pt x="2" y="542"/>
                  </a:lnTo>
                  <a:lnTo>
                    <a:pt x="4" y="546"/>
                  </a:lnTo>
                  <a:lnTo>
                    <a:pt x="4" y="546"/>
                  </a:lnTo>
                  <a:lnTo>
                    <a:pt x="8" y="548"/>
                  </a:lnTo>
                  <a:lnTo>
                    <a:pt x="12" y="550"/>
                  </a:lnTo>
                  <a:lnTo>
                    <a:pt x="376" y="550"/>
                  </a:lnTo>
                  <a:lnTo>
                    <a:pt x="376" y="550"/>
                  </a:lnTo>
                  <a:lnTo>
                    <a:pt x="380" y="548"/>
                  </a:lnTo>
                  <a:lnTo>
                    <a:pt x="384" y="546"/>
                  </a:lnTo>
                  <a:lnTo>
                    <a:pt x="384" y="546"/>
                  </a:lnTo>
                  <a:lnTo>
                    <a:pt x="386" y="542"/>
                  </a:lnTo>
                  <a:lnTo>
                    <a:pt x="388" y="538"/>
                  </a:lnTo>
                  <a:lnTo>
                    <a:pt x="376" y="5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6" name="Freeform 1228">
              <a:extLst>
                <a:ext uri="{FF2B5EF4-FFF2-40B4-BE49-F238E27FC236}">
                  <a16:creationId xmlns:a16="http://schemas.microsoft.com/office/drawing/2014/main" id="{8DA0F904-89B6-0A00-1AD6-A9A3510757FE}"/>
                </a:ext>
              </a:extLst>
            </p:cNvPr>
            <p:cNvSpPr>
              <a:spLocks/>
            </p:cNvSpPr>
            <p:nvPr/>
          </p:nvSpPr>
          <p:spPr bwMode="auto">
            <a:xfrm>
              <a:off x="6505446" y="3794126"/>
              <a:ext cx="241300" cy="257175"/>
            </a:xfrm>
            <a:custGeom>
              <a:avLst/>
              <a:gdLst>
                <a:gd name="T0" fmla="*/ 12 w 152"/>
                <a:gd name="T1" fmla="*/ 162 h 162"/>
                <a:gd name="T2" fmla="*/ 140 w 152"/>
                <a:gd name="T3" fmla="*/ 162 h 162"/>
                <a:gd name="T4" fmla="*/ 140 w 152"/>
                <a:gd name="T5" fmla="*/ 162 h 162"/>
                <a:gd name="T6" fmla="*/ 146 w 152"/>
                <a:gd name="T7" fmla="*/ 160 h 162"/>
                <a:gd name="T8" fmla="*/ 150 w 152"/>
                <a:gd name="T9" fmla="*/ 158 h 162"/>
                <a:gd name="T10" fmla="*/ 150 w 152"/>
                <a:gd name="T11" fmla="*/ 158 h 162"/>
                <a:gd name="T12" fmla="*/ 152 w 152"/>
                <a:gd name="T13" fmla="*/ 154 h 162"/>
                <a:gd name="T14" fmla="*/ 152 w 152"/>
                <a:gd name="T15" fmla="*/ 150 h 162"/>
                <a:gd name="T16" fmla="*/ 152 w 152"/>
                <a:gd name="T17" fmla="*/ 12 h 162"/>
                <a:gd name="T18" fmla="*/ 152 w 152"/>
                <a:gd name="T19" fmla="*/ 12 h 162"/>
                <a:gd name="T20" fmla="*/ 152 w 152"/>
                <a:gd name="T21" fmla="*/ 8 h 162"/>
                <a:gd name="T22" fmla="*/ 150 w 152"/>
                <a:gd name="T23" fmla="*/ 4 h 162"/>
                <a:gd name="T24" fmla="*/ 146 w 152"/>
                <a:gd name="T25" fmla="*/ 2 h 162"/>
                <a:gd name="T26" fmla="*/ 140 w 152"/>
                <a:gd name="T27" fmla="*/ 0 h 162"/>
                <a:gd name="T28" fmla="*/ 140 w 152"/>
                <a:gd name="T29" fmla="*/ 0 h 162"/>
                <a:gd name="T30" fmla="*/ 136 w 152"/>
                <a:gd name="T31" fmla="*/ 2 h 162"/>
                <a:gd name="T32" fmla="*/ 132 w 152"/>
                <a:gd name="T33" fmla="*/ 4 h 162"/>
                <a:gd name="T34" fmla="*/ 130 w 152"/>
                <a:gd name="T35" fmla="*/ 8 h 162"/>
                <a:gd name="T36" fmla="*/ 128 w 152"/>
                <a:gd name="T37" fmla="*/ 12 h 162"/>
                <a:gd name="T38" fmla="*/ 128 w 152"/>
                <a:gd name="T39" fmla="*/ 138 h 162"/>
                <a:gd name="T40" fmla="*/ 12 w 152"/>
                <a:gd name="T41" fmla="*/ 138 h 162"/>
                <a:gd name="T42" fmla="*/ 12 w 152"/>
                <a:gd name="T43" fmla="*/ 138 h 162"/>
                <a:gd name="T44" fmla="*/ 8 w 152"/>
                <a:gd name="T45" fmla="*/ 138 h 162"/>
                <a:gd name="T46" fmla="*/ 4 w 152"/>
                <a:gd name="T47" fmla="*/ 140 h 162"/>
                <a:gd name="T48" fmla="*/ 2 w 152"/>
                <a:gd name="T49" fmla="*/ 144 h 162"/>
                <a:gd name="T50" fmla="*/ 0 w 152"/>
                <a:gd name="T51" fmla="*/ 150 h 162"/>
                <a:gd name="T52" fmla="*/ 0 w 152"/>
                <a:gd name="T53" fmla="*/ 150 h 162"/>
                <a:gd name="T54" fmla="*/ 2 w 152"/>
                <a:gd name="T55" fmla="*/ 154 h 162"/>
                <a:gd name="T56" fmla="*/ 4 w 152"/>
                <a:gd name="T57" fmla="*/ 158 h 162"/>
                <a:gd name="T58" fmla="*/ 8 w 152"/>
                <a:gd name="T59" fmla="*/ 160 h 162"/>
                <a:gd name="T60" fmla="*/ 12 w 152"/>
                <a:gd name="T61" fmla="*/ 162 h 162"/>
                <a:gd name="T62" fmla="*/ 12 w 152"/>
                <a:gd name="T6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62">
                  <a:moveTo>
                    <a:pt x="12" y="162"/>
                  </a:moveTo>
                  <a:lnTo>
                    <a:pt x="140" y="162"/>
                  </a:lnTo>
                  <a:lnTo>
                    <a:pt x="140" y="162"/>
                  </a:lnTo>
                  <a:lnTo>
                    <a:pt x="146" y="160"/>
                  </a:lnTo>
                  <a:lnTo>
                    <a:pt x="150" y="158"/>
                  </a:lnTo>
                  <a:lnTo>
                    <a:pt x="150" y="158"/>
                  </a:lnTo>
                  <a:lnTo>
                    <a:pt x="152" y="154"/>
                  </a:lnTo>
                  <a:lnTo>
                    <a:pt x="152" y="150"/>
                  </a:lnTo>
                  <a:lnTo>
                    <a:pt x="152" y="12"/>
                  </a:lnTo>
                  <a:lnTo>
                    <a:pt x="152" y="12"/>
                  </a:lnTo>
                  <a:lnTo>
                    <a:pt x="152" y="8"/>
                  </a:lnTo>
                  <a:lnTo>
                    <a:pt x="150" y="4"/>
                  </a:lnTo>
                  <a:lnTo>
                    <a:pt x="146" y="2"/>
                  </a:lnTo>
                  <a:lnTo>
                    <a:pt x="140" y="0"/>
                  </a:lnTo>
                  <a:lnTo>
                    <a:pt x="140" y="0"/>
                  </a:lnTo>
                  <a:lnTo>
                    <a:pt x="136" y="2"/>
                  </a:lnTo>
                  <a:lnTo>
                    <a:pt x="132" y="4"/>
                  </a:lnTo>
                  <a:lnTo>
                    <a:pt x="130" y="8"/>
                  </a:lnTo>
                  <a:lnTo>
                    <a:pt x="128" y="12"/>
                  </a:lnTo>
                  <a:lnTo>
                    <a:pt x="128" y="138"/>
                  </a:lnTo>
                  <a:lnTo>
                    <a:pt x="12" y="138"/>
                  </a:lnTo>
                  <a:lnTo>
                    <a:pt x="12" y="138"/>
                  </a:lnTo>
                  <a:lnTo>
                    <a:pt x="8" y="138"/>
                  </a:lnTo>
                  <a:lnTo>
                    <a:pt x="4" y="140"/>
                  </a:lnTo>
                  <a:lnTo>
                    <a:pt x="2" y="144"/>
                  </a:lnTo>
                  <a:lnTo>
                    <a:pt x="0" y="150"/>
                  </a:lnTo>
                  <a:lnTo>
                    <a:pt x="0" y="150"/>
                  </a:lnTo>
                  <a:lnTo>
                    <a:pt x="2" y="154"/>
                  </a:lnTo>
                  <a:lnTo>
                    <a:pt x="4" y="158"/>
                  </a:lnTo>
                  <a:lnTo>
                    <a:pt x="8" y="160"/>
                  </a:lnTo>
                  <a:lnTo>
                    <a:pt x="12" y="162"/>
                  </a:lnTo>
                  <a:lnTo>
                    <a:pt x="12"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7" name="Freeform 1229">
              <a:extLst>
                <a:ext uri="{FF2B5EF4-FFF2-40B4-BE49-F238E27FC236}">
                  <a16:creationId xmlns:a16="http://schemas.microsoft.com/office/drawing/2014/main" id="{15EAF5A3-112A-C6DF-14B5-11AD59BAFA9A}"/>
                </a:ext>
              </a:extLst>
            </p:cNvPr>
            <p:cNvSpPr>
              <a:spLocks/>
            </p:cNvSpPr>
            <p:nvPr/>
          </p:nvSpPr>
          <p:spPr bwMode="auto">
            <a:xfrm>
              <a:off x="6607046" y="4083051"/>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2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2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2"/>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2"/>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8" name="Freeform 1230">
              <a:extLst>
                <a:ext uri="{FF2B5EF4-FFF2-40B4-BE49-F238E27FC236}">
                  <a16:creationId xmlns:a16="http://schemas.microsoft.com/office/drawing/2014/main" id="{8C169373-D645-C659-19EF-DE5408EF9C1D}"/>
                </a:ext>
              </a:extLst>
            </p:cNvPr>
            <p:cNvSpPr>
              <a:spLocks/>
            </p:cNvSpPr>
            <p:nvPr/>
          </p:nvSpPr>
          <p:spPr bwMode="auto">
            <a:xfrm>
              <a:off x="6607046" y="4083051"/>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2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2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2"/>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2"/>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9" name="Freeform 1231">
              <a:extLst>
                <a:ext uri="{FF2B5EF4-FFF2-40B4-BE49-F238E27FC236}">
                  <a16:creationId xmlns:a16="http://schemas.microsoft.com/office/drawing/2014/main" id="{F44CBF0E-378C-94D0-5F63-21EF285F3CFA}"/>
                </a:ext>
              </a:extLst>
            </p:cNvPr>
            <p:cNvSpPr>
              <a:spLocks/>
            </p:cNvSpPr>
            <p:nvPr/>
          </p:nvSpPr>
          <p:spPr bwMode="auto">
            <a:xfrm>
              <a:off x="6810246" y="3975101"/>
              <a:ext cx="209550" cy="38100"/>
            </a:xfrm>
            <a:custGeom>
              <a:avLst/>
              <a:gdLst>
                <a:gd name="T0" fmla="*/ 12 w 132"/>
                <a:gd name="T1" fmla="*/ 24 h 24"/>
                <a:gd name="T2" fmla="*/ 120 w 132"/>
                <a:gd name="T3" fmla="*/ 24 h 24"/>
                <a:gd name="T4" fmla="*/ 120 w 132"/>
                <a:gd name="T5" fmla="*/ 24 h 24"/>
                <a:gd name="T6" fmla="*/ 124 w 132"/>
                <a:gd name="T7" fmla="*/ 24 h 24"/>
                <a:gd name="T8" fmla="*/ 128 w 132"/>
                <a:gd name="T9" fmla="*/ 20 h 24"/>
                <a:gd name="T10" fmla="*/ 130 w 132"/>
                <a:gd name="T11" fmla="*/ 16 h 24"/>
                <a:gd name="T12" fmla="*/ 132 w 132"/>
                <a:gd name="T13" fmla="*/ 12 h 24"/>
                <a:gd name="T14" fmla="*/ 132 w 132"/>
                <a:gd name="T15" fmla="*/ 12 h 24"/>
                <a:gd name="T16" fmla="*/ 130 w 132"/>
                <a:gd name="T17" fmla="*/ 8 h 24"/>
                <a:gd name="T18" fmla="*/ 128 w 132"/>
                <a:gd name="T19" fmla="*/ 4 h 24"/>
                <a:gd name="T20" fmla="*/ 124 w 132"/>
                <a:gd name="T21" fmla="*/ 2 h 24"/>
                <a:gd name="T22" fmla="*/ 120 w 132"/>
                <a:gd name="T23" fmla="*/ 0 h 24"/>
                <a:gd name="T24" fmla="*/ 12 w 132"/>
                <a:gd name="T25" fmla="*/ 0 h 24"/>
                <a:gd name="T26" fmla="*/ 12 w 132"/>
                <a:gd name="T27" fmla="*/ 0 h 24"/>
                <a:gd name="T28" fmla="*/ 8 w 132"/>
                <a:gd name="T29" fmla="*/ 2 h 24"/>
                <a:gd name="T30" fmla="*/ 4 w 132"/>
                <a:gd name="T31" fmla="*/ 4 h 24"/>
                <a:gd name="T32" fmla="*/ 2 w 132"/>
                <a:gd name="T33" fmla="*/ 8 h 24"/>
                <a:gd name="T34" fmla="*/ 0 w 132"/>
                <a:gd name="T35" fmla="*/ 12 h 24"/>
                <a:gd name="T36" fmla="*/ 0 w 132"/>
                <a:gd name="T37" fmla="*/ 12 h 24"/>
                <a:gd name="T38" fmla="*/ 2 w 132"/>
                <a:gd name="T39" fmla="*/ 16 h 24"/>
                <a:gd name="T40" fmla="*/ 4 w 132"/>
                <a:gd name="T41" fmla="*/ 20 h 24"/>
                <a:gd name="T42" fmla="*/ 8 w 132"/>
                <a:gd name="T43" fmla="*/ 24 h 24"/>
                <a:gd name="T44" fmla="*/ 12 w 132"/>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24">
                  <a:moveTo>
                    <a:pt x="12" y="24"/>
                  </a:moveTo>
                  <a:lnTo>
                    <a:pt x="120" y="24"/>
                  </a:lnTo>
                  <a:lnTo>
                    <a:pt x="120" y="24"/>
                  </a:lnTo>
                  <a:lnTo>
                    <a:pt x="124" y="24"/>
                  </a:lnTo>
                  <a:lnTo>
                    <a:pt x="128" y="20"/>
                  </a:lnTo>
                  <a:lnTo>
                    <a:pt x="130" y="16"/>
                  </a:lnTo>
                  <a:lnTo>
                    <a:pt x="132" y="12"/>
                  </a:lnTo>
                  <a:lnTo>
                    <a:pt x="132" y="12"/>
                  </a:lnTo>
                  <a:lnTo>
                    <a:pt x="130" y="8"/>
                  </a:lnTo>
                  <a:lnTo>
                    <a:pt x="128" y="4"/>
                  </a:lnTo>
                  <a:lnTo>
                    <a:pt x="124" y="2"/>
                  </a:lnTo>
                  <a:lnTo>
                    <a:pt x="120" y="0"/>
                  </a:lnTo>
                  <a:lnTo>
                    <a:pt x="12" y="0"/>
                  </a:lnTo>
                  <a:lnTo>
                    <a:pt x="12" y="0"/>
                  </a:lnTo>
                  <a:lnTo>
                    <a:pt x="8" y="2"/>
                  </a:lnTo>
                  <a:lnTo>
                    <a:pt x="4" y="4"/>
                  </a:lnTo>
                  <a:lnTo>
                    <a:pt x="2" y="8"/>
                  </a:lnTo>
                  <a:lnTo>
                    <a:pt x="0" y="12"/>
                  </a:lnTo>
                  <a:lnTo>
                    <a:pt x="0" y="12"/>
                  </a:lnTo>
                  <a:lnTo>
                    <a:pt x="2" y="16"/>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0" name="Freeform 1232">
              <a:extLst>
                <a:ext uri="{FF2B5EF4-FFF2-40B4-BE49-F238E27FC236}">
                  <a16:creationId xmlns:a16="http://schemas.microsoft.com/office/drawing/2014/main" id="{0AD486F1-D841-499E-8462-AF643E6F9AB3}"/>
                </a:ext>
              </a:extLst>
            </p:cNvPr>
            <p:cNvSpPr>
              <a:spLocks/>
            </p:cNvSpPr>
            <p:nvPr/>
          </p:nvSpPr>
          <p:spPr bwMode="auto">
            <a:xfrm>
              <a:off x="6810246" y="3975101"/>
              <a:ext cx="209550" cy="38100"/>
            </a:xfrm>
            <a:custGeom>
              <a:avLst/>
              <a:gdLst>
                <a:gd name="T0" fmla="*/ 12 w 132"/>
                <a:gd name="T1" fmla="*/ 24 h 24"/>
                <a:gd name="T2" fmla="*/ 120 w 132"/>
                <a:gd name="T3" fmla="*/ 24 h 24"/>
                <a:gd name="T4" fmla="*/ 120 w 132"/>
                <a:gd name="T5" fmla="*/ 24 h 24"/>
                <a:gd name="T6" fmla="*/ 124 w 132"/>
                <a:gd name="T7" fmla="*/ 24 h 24"/>
                <a:gd name="T8" fmla="*/ 128 w 132"/>
                <a:gd name="T9" fmla="*/ 20 h 24"/>
                <a:gd name="T10" fmla="*/ 130 w 132"/>
                <a:gd name="T11" fmla="*/ 16 h 24"/>
                <a:gd name="T12" fmla="*/ 132 w 132"/>
                <a:gd name="T13" fmla="*/ 12 h 24"/>
                <a:gd name="T14" fmla="*/ 132 w 132"/>
                <a:gd name="T15" fmla="*/ 12 h 24"/>
                <a:gd name="T16" fmla="*/ 130 w 132"/>
                <a:gd name="T17" fmla="*/ 8 h 24"/>
                <a:gd name="T18" fmla="*/ 128 w 132"/>
                <a:gd name="T19" fmla="*/ 4 h 24"/>
                <a:gd name="T20" fmla="*/ 124 w 132"/>
                <a:gd name="T21" fmla="*/ 2 h 24"/>
                <a:gd name="T22" fmla="*/ 120 w 132"/>
                <a:gd name="T23" fmla="*/ 0 h 24"/>
                <a:gd name="T24" fmla="*/ 12 w 132"/>
                <a:gd name="T25" fmla="*/ 0 h 24"/>
                <a:gd name="T26" fmla="*/ 12 w 132"/>
                <a:gd name="T27" fmla="*/ 0 h 24"/>
                <a:gd name="T28" fmla="*/ 8 w 132"/>
                <a:gd name="T29" fmla="*/ 2 h 24"/>
                <a:gd name="T30" fmla="*/ 4 w 132"/>
                <a:gd name="T31" fmla="*/ 4 h 24"/>
                <a:gd name="T32" fmla="*/ 2 w 132"/>
                <a:gd name="T33" fmla="*/ 8 h 24"/>
                <a:gd name="T34" fmla="*/ 0 w 132"/>
                <a:gd name="T35" fmla="*/ 12 h 24"/>
                <a:gd name="T36" fmla="*/ 0 w 132"/>
                <a:gd name="T37" fmla="*/ 12 h 24"/>
                <a:gd name="T38" fmla="*/ 2 w 132"/>
                <a:gd name="T39" fmla="*/ 16 h 24"/>
                <a:gd name="T40" fmla="*/ 4 w 132"/>
                <a:gd name="T41" fmla="*/ 20 h 24"/>
                <a:gd name="T42" fmla="*/ 8 w 132"/>
                <a:gd name="T43" fmla="*/ 24 h 24"/>
                <a:gd name="T44" fmla="*/ 12 w 132"/>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24">
                  <a:moveTo>
                    <a:pt x="12" y="24"/>
                  </a:moveTo>
                  <a:lnTo>
                    <a:pt x="120" y="24"/>
                  </a:lnTo>
                  <a:lnTo>
                    <a:pt x="120" y="24"/>
                  </a:lnTo>
                  <a:lnTo>
                    <a:pt x="124" y="24"/>
                  </a:lnTo>
                  <a:lnTo>
                    <a:pt x="128" y="20"/>
                  </a:lnTo>
                  <a:lnTo>
                    <a:pt x="130" y="16"/>
                  </a:lnTo>
                  <a:lnTo>
                    <a:pt x="132" y="12"/>
                  </a:lnTo>
                  <a:lnTo>
                    <a:pt x="132" y="12"/>
                  </a:lnTo>
                  <a:lnTo>
                    <a:pt x="130" y="8"/>
                  </a:lnTo>
                  <a:lnTo>
                    <a:pt x="128" y="4"/>
                  </a:lnTo>
                  <a:lnTo>
                    <a:pt x="124" y="2"/>
                  </a:lnTo>
                  <a:lnTo>
                    <a:pt x="120" y="0"/>
                  </a:lnTo>
                  <a:lnTo>
                    <a:pt x="12" y="0"/>
                  </a:lnTo>
                  <a:lnTo>
                    <a:pt x="12" y="0"/>
                  </a:lnTo>
                  <a:lnTo>
                    <a:pt x="8" y="2"/>
                  </a:lnTo>
                  <a:lnTo>
                    <a:pt x="4" y="4"/>
                  </a:lnTo>
                  <a:lnTo>
                    <a:pt x="2" y="8"/>
                  </a:lnTo>
                  <a:lnTo>
                    <a:pt x="0" y="12"/>
                  </a:lnTo>
                  <a:lnTo>
                    <a:pt x="0" y="12"/>
                  </a:lnTo>
                  <a:lnTo>
                    <a:pt x="2" y="16"/>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1" name="Freeform 1233">
              <a:extLst>
                <a:ext uri="{FF2B5EF4-FFF2-40B4-BE49-F238E27FC236}">
                  <a16:creationId xmlns:a16="http://schemas.microsoft.com/office/drawing/2014/main" id="{ECD70973-46B3-751B-B3CD-CE9AB9C721CB}"/>
                </a:ext>
              </a:extLst>
            </p:cNvPr>
            <p:cNvSpPr>
              <a:spLocks/>
            </p:cNvSpPr>
            <p:nvPr/>
          </p:nvSpPr>
          <p:spPr bwMode="auto">
            <a:xfrm>
              <a:off x="6607046" y="419417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2" name="Freeform 1234">
              <a:extLst>
                <a:ext uri="{FF2B5EF4-FFF2-40B4-BE49-F238E27FC236}">
                  <a16:creationId xmlns:a16="http://schemas.microsoft.com/office/drawing/2014/main" id="{D86C66C5-EA5B-B1EA-9737-F4B7EDBB074F}"/>
                </a:ext>
              </a:extLst>
            </p:cNvPr>
            <p:cNvSpPr>
              <a:spLocks/>
            </p:cNvSpPr>
            <p:nvPr/>
          </p:nvSpPr>
          <p:spPr bwMode="auto">
            <a:xfrm>
              <a:off x="6607046" y="419417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3" name="Freeform 1235">
              <a:extLst>
                <a:ext uri="{FF2B5EF4-FFF2-40B4-BE49-F238E27FC236}">
                  <a16:creationId xmlns:a16="http://schemas.microsoft.com/office/drawing/2014/main" id="{B026AF7A-3798-37C8-2834-4397D5C734E2}"/>
                </a:ext>
              </a:extLst>
            </p:cNvPr>
            <p:cNvSpPr>
              <a:spLocks/>
            </p:cNvSpPr>
            <p:nvPr/>
          </p:nvSpPr>
          <p:spPr bwMode="auto">
            <a:xfrm>
              <a:off x="6607046" y="430212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8 h 24"/>
                <a:gd name="T18" fmla="*/ 256 w 260"/>
                <a:gd name="T19" fmla="*/ 4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4 h 24"/>
                <a:gd name="T32" fmla="*/ 2 w 260"/>
                <a:gd name="T33" fmla="*/ 8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8"/>
                  </a:lnTo>
                  <a:lnTo>
                    <a:pt x="256" y="4"/>
                  </a:lnTo>
                  <a:lnTo>
                    <a:pt x="252" y="0"/>
                  </a:lnTo>
                  <a:lnTo>
                    <a:pt x="248" y="0"/>
                  </a:lnTo>
                  <a:lnTo>
                    <a:pt x="12" y="0"/>
                  </a:lnTo>
                  <a:lnTo>
                    <a:pt x="12" y="0"/>
                  </a:lnTo>
                  <a:lnTo>
                    <a:pt x="8" y="0"/>
                  </a:lnTo>
                  <a:lnTo>
                    <a:pt x="4" y="4"/>
                  </a:lnTo>
                  <a:lnTo>
                    <a:pt x="2" y="8"/>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4" name="Freeform 1236">
              <a:extLst>
                <a:ext uri="{FF2B5EF4-FFF2-40B4-BE49-F238E27FC236}">
                  <a16:creationId xmlns:a16="http://schemas.microsoft.com/office/drawing/2014/main" id="{25172867-ABA6-0E84-DC38-82087D5FECCA}"/>
                </a:ext>
              </a:extLst>
            </p:cNvPr>
            <p:cNvSpPr>
              <a:spLocks/>
            </p:cNvSpPr>
            <p:nvPr/>
          </p:nvSpPr>
          <p:spPr bwMode="auto">
            <a:xfrm>
              <a:off x="6607046" y="430212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8 h 24"/>
                <a:gd name="T18" fmla="*/ 256 w 260"/>
                <a:gd name="T19" fmla="*/ 4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4 h 24"/>
                <a:gd name="T32" fmla="*/ 2 w 260"/>
                <a:gd name="T33" fmla="*/ 8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8"/>
                  </a:lnTo>
                  <a:lnTo>
                    <a:pt x="256" y="4"/>
                  </a:lnTo>
                  <a:lnTo>
                    <a:pt x="252" y="0"/>
                  </a:lnTo>
                  <a:lnTo>
                    <a:pt x="248" y="0"/>
                  </a:lnTo>
                  <a:lnTo>
                    <a:pt x="12" y="0"/>
                  </a:lnTo>
                  <a:lnTo>
                    <a:pt x="12" y="0"/>
                  </a:lnTo>
                  <a:lnTo>
                    <a:pt x="8" y="0"/>
                  </a:lnTo>
                  <a:lnTo>
                    <a:pt x="4" y="4"/>
                  </a:lnTo>
                  <a:lnTo>
                    <a:pt x="2" y="8"/>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5" name="Freeform 1237">
              <a:extLst>
                <a:ext uri="{FF2B5EF4-FFF2-40B4-BE49-F238E27FC236}">
                  <a16:creationId xmlns:a16="http://schemas.microsoft.com/office/drawing/2014/main" id="{B0189204-719F-1958-818E-DECA71B14536}"/>
                </a:ext>
              </a:extLst>
            </p:cNvPr>
            <p:cNvSpPr>
              <a:spLocks/>
            </p:cNvSpPr>
            <p:nvPr/>
          </p:nvSpPr>
          <p:spPr bwMode="auto">
            <a:xfrm>
              <a:off x="6607046" y="4410076"/>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0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0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0"/>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6" name="Freeform 1238">
              <a:extLst>
                <a:ext uri="{FF2B5EF4-FFF2-40B4-BE49-F238E27FC236}">
                  <a16:creationId xmlns:a16="http://schemas.microsoft.com/office/drawing/2014/main" id="{78CADDBA-3CF2-9786-AAC7-C9850960651F}"/>
                </a:ext>
              </a:extLst>
            </p:cNvPr>
            <p:cNvSpPr>
              <a:spLocks/>
            </p:cNvSpPr>
            <p:nvPr/>
          </p:nvSpPr>
          <p:spPr bwMode="auto">
            <a:xfrm>
              <a:off x="6607046" y="4410076"/>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0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0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0"/>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7" name="Freeform 1239">
              <a:extLst>
                <a:ext uri="{FF2B5EF4-FFF2-40B4-BE49-F238E27FC236}">
                  <a16:creationId xmlns:a16="http://schemas.microsoft.com/office/drawing/2014/main" id="{6984C0E8-1F6A-6A45-00C9-138624B61383}"/>
                </a:ext>
              </a:extLst>
            </p:cNvPr>
            <p:cNvSpPr>
              <a:spLocks/>
            </p:cNvSpPr>
            <p:nvPr/>
          </p:nvSpPr>
          <p:spPr bwMode="auto">
            <a:xfrm>
              <a:off x="6607046" y="4521201"/>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8" name="Freeform 1240">
              <a:extLst>
                <a:ext uri="{FF2B5EF4-FFF2-40B4-BE49-F238E27FC236}">
                  <a16:creationId xmlns:a16="http://schemas.microsoft.com/office/drawing/2014/main" id="{546DD875-C8AC-D1DC-547C-4817FBEB85FE}"/>
                </a:ext>
              </a:extLst>
            </p:cNvPr>
            <p:cNvSpPr>
              <a:spLocks/>
            </p:cNvSpPr>
            <p:nvPr/>
          </p:nvSpPr>
          <p:spPr bwMode="auto">
            <a:xfrm>
              <a:off x="6607046" y="4521201"/>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713D86F8-45CA-1FAD-3C84-F0B49C44CC4C}"/>
                </a:ext>
              </a:extLst>
            </p:cNvPr>
            <p:cNvSpPr txBox="1"/>
            <p:nvPr/>
          </p:nvSpPr>
          <p:spPr>
            <a:xfrm>
              <a:off x="6348618" y="4785905"/>
              <a:ext cx="93971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Flight Plans</a:t>
              </a:r>
            </a:p>
          </p:txBody>
        </p:sp>
      </p:grpSp>
      <p:grpSp>
        <p:nvGrpSpPr>
          <p:cNvPr id="50" name="Group 49">
            <a:extLst>
              <a:ext uri="{FF2B5EF4-FFF2-40B4-BE49-F238E27FC236}">
                <a16:creationId xmlns:a16="http://schemas.microsoft.com/office/drawing/2014/main" id="{430632C3-15F6-3155-EE4E-7E1BCB332548}"/>
              </a:ext>
            </a:extLst>
          </p:cNvPr>
          <p:cNvGrpSpPr/>
          <p:nvPr/>
        </p:nvGrpSpPr>
        <p:grpSpPr>
          <a:xfrm>
            <a:off x="4526607" y="989069"/>
            <a:ext cx="1204899" cy="1133470"/>
            <a:chOff x="6973445" y="3667126"/>
            <a:chExt cx="2379294" cy="2317605"/>
          </a:xfrm>
        </p:grpSpPr>
        <p:sp>
          <p:nvSpPr>
            <p:cNvPr id="51" name="Rectangle 1202">
              <a:extLst>
                <a:ext uri="{FF2B5EF4-FFF2-40B4-BE49-F238E27FC236}">
                  <a16:creationId xmlns:a16="http://schemas.microsoft.com/office/drawing/2014/main" id="{DF0DE0B3-FB12-2E97-F773-BCD5A96514AB}"/>
                </a:ext>
              </a:extLst>
            </p:cNvPr>
            <p:cNvSpPr>
              <a:spLocks noChangeArrowheads="1"/>
            </p:cNvSpPr>
            <p:nvPr/>
          </p:nvSpPr>
          <p:spPr bwMode="auto">
            <a:xfrm>
              <a:off x="7451596" y="3667126"/>
              <a:ext cx="1055688" cy="1127125"/>
            </a:xfrm>
            <a:prstGeom prst="rect">
              <a:avLst/>
            </a:prstGeom>
            <a:solidFill>
              <a:srgbClr val="B6C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2" name="Freeform 1203">
              <a:extLst>
                <a:ext uri="{FF2B5EF4-FFF2-40B4-BE49-F238E27FC236}">
                  <a16:creationId xmlns:a16="http://schemas.microsoft.com/office/drawing/2014/main" id="{E0BB7FF7-DA95-A246-214E-45B4ABEE1B6C}"/>
                </a:ext>
              </a:extLst>
            </p:cNvPr>
            <p:cNvSpPr>
              <a:spLocks/>
            </p:cNvSpPr>
            <p:nvPr/>
          </p:nvSpPr>
          <p:spPr bwMode="auto">
            <a:xfrm>
              <a:off x="7553196" y="3813176"/>
              <a:ext cx="852488" cy="835025"/>
            </a:xfrm>
            <a:custGeom>
              <a:avLst/>
              <a:gdLst>
                <a:gd name="T0" fmla="*/ 447 w 537"/>
                <a:gd name="T1" fmla="*/ 502 h 526"/>
                <a:gd name="T2" fmla="*/ 505 w 537"/>
                <a:gd name="T3" fmla="*/ 422 h 526"/>
                <a:gd name="T4" fmla="*/ 535 w 537"/>
                <a:gd name="T5" fmla="*/ 324 h 526"/>
                <a:gd name="T6" fmla="*/ 537 w 537"/>
                <a:gd name="T7" fmla="*/ 258 h 526"/>
                <a:gd name="T8" fmla="*/ 517 w 537"/>
                <a:gd name="T9" fmla="*/ 176 h 526"/>
                <a:gd name="T10" fmla="*/ 477 w 537"/>
                <a:gd name="T11" fmla="*/ 104 h 526"/>
                <a:gd name="T12" fmla="*/ 441 w 537"/>
                <a:gd name="T13" fmla="*/ 66 h 526"/>
                <a:gd name="T14" fmla="*/ 373 w 537"/>
                <a:gd name="T15" fmla="*/ 22 h 526"/>
                <a:gd name="T16" fmla="*/ 296 w 537"/>
                <a:gd name="T17" fmla="*/ 0 h 526"/>
                <a:gd name="T18" fmla="*/ 242 w 537"/>
                <a:gd name="T19" fmla="*/ 0 h 526"/>
                <a:gd name="T20" fmla="*/ 164 w 537"/>
                <a:gd name="T21" fmla="*/ 22 h 526"/>
                <a:gd name="T22" fmla="*/ 98 w 537"/>
                <a:gd name="T23" fmla="*/ 66 h 526"/>
                <a:gd name="T24" fmla="*/ 60 w 537"/>
                <a:gd name="T25" fmla="*/ 104 h 526"/>
                <a:gd name="T26" fmla="*/ 20 w 537"/>
                <a:gd name="T27" fmla="*/ 176 h 526"/>
                <a:gd name="T28" fmla="*/ 2 w 537"/>
                <a:gd name="T29" fmla="*/ 258 h 526"/>
                <a:gd name="T30" fmla="*/ 2 w 537"/>
                <a:gd name="T31" fmla="*/ 324 h 526"/>
                <a:gd name="T32" fmla="*/ 32 w 537"/>
                <a:gd name="T33" fmla="*/ 422 h 526"/>
                <a:gd name="T34" fmla="*/ 92 w 537"/>
                <a:gd name="T35" fmla="*/ 502 h 526"/>
                <a:gd name="T36" fmla="*/ 122 w 537"/>
                <a:gd name="T37" fmla="*/ 526 h 526"/>
                <a:gd name="T38" fmla="*/ 134 w 537"/>
                <a:gd name="T39" fmla="*/ 522 h 526"/>
                <a:gd name="T40" fmla="*/ 136 w 537"/>
                <a:gd name="T41" fmla="*/ 512 h 526"/>
                <a:gd name="T42" fmla="*/ 130 w 537"/>
                <a:gd name="T43" fmla="*/ 504 h 526"/>
                <a:gd name="T44" fmla="*/ 68 w 537"/>
                <a:gd name="T45" fmla="*/ 438 h 526"/>
                <a:gd name="T46" fmla="*/ 32 w 537"/>
                <a:gd name="T47" fmla="*/ 352 h 526"/>
                <a:gd name="T48" fmla="*/ 24 w 537"/>
                <a:gd name="T49" fmla="*/ 288 h 526"/>
                <a:gd name="T50" fmla="*/ 34 w 537"/>
                <a:gd name="T51" fmla="*/ 208 h 526"/>
                <a:gd name="T52" fmla="*/ 66 w 537"/>
                <a:gd name="T53" fmla="*/ 140 h 526"/>
                <a:gd name="T54" fmla="*/ 96 w 537"/>
                <a:gd name="T55" fmla="*/ 100 h 526"/>
                <a:gd name="T56" fmla="*/ 152 w 537"/>
                <a:gd name="T57" fmla="*/ 54 h 526"/>
                <a:gd name="T58" fmla="*/ 220 w 537"/>
                <a:gd name="T59" fmla="*/ 28 h 526"/>
                <a:gd name="T60" fmla="*/ 270 w 537"/>
                <a:gd name="T61" fmla="*/ 24 h 526"/>
                <a:gd name="T62" fmla="*/ 342 w 537"/>
                <a:gd name="T63" fmla="*/ 36 h 526"/>
                <a:gd name="T64" fmla="*/ 405 w 537"/>
                <a:gd name="T65" fmla="*/ 68 h 526"/>
                <a:gd name="T66" fmla="*/ 441 w 537"/>
                <a:gd name="T67" fmla="*/ 100 h 526"/>
                <a:gd name="T68" fmla="*/ 485 w 537"/>
                <a:gd name="T69" fmla="*/ 162 h 526"/>
                <a:gd name="T70" fmla="*/ 509 w 537"/>
                <a:gd name="T71" fmla="*/ 234 h 526"/>
                <a:gd name="T72" fmla="*/ 513 w 537"/>
                <a:gd name="T73" fmla="*/ 288 h 526"/>
                <a:gd name="T74" fmla="*/ 497 w 537"/>
                <a:gd name="T75" fmla="*/ 384 h 526"/>
                <a:gd name="T76" fmla="*/ 451 w 537"/>
                <a:gd name="T77" fmla="*/ 464 h 526"/>
                <a:gd name="T78" fmla="*/ 407 w 537"/>
                <a:gd name="T79" fmla="*/ 504 h 526"/>
                <a:gd name="T80" fmla="*/ 403 w 537"/>
                <a:gd name="T81" fmla="*/ 518 h 526"/>
                <a:gd name="T82" fmla="*/ 407 w 537"/>
                <a:gd name="T83" fmla="*/ 524 h 526"/>
                <a:gd name="T84" fmla="*/ 421 w 537"/>
                <a:gd name="T85" fmla="*/ 52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7" h="526">
                  <a:moveTo>
                    <a:pt x="421" y="524"/>
                  </a:moveTo>
                  <a:lnTo>
                    <a:pt x="421" y="524"/>
                  </a:lnTo>
                  <a:lnTo>
                    <a:pt x="447" y="502"/>
                  </a:lnTo>
                  <a:lnTo>
                    <a:pt x="469" y="478"/>
                  </a:lnTo>
                  <a:lnTo>
                    <a:pt x="489" y="452"/>
                  </a:lnTo>
                  <a:lnTo>
                    <a:pt x="505" y="422"/>
                  </a:lnTo>
                  <a:lnTo>
                    <a:pt x="519" y="392"/>
                  </a:lnTo>
                  <a:lnTo>
                    <a:pt x="529" y="358"/>
                  </a:lnTo>
                  <a:lnTo>
                    <a:pt x="535" y="324"/>
                  </a:lnTo>
                  <a:lnTo>
                    <a:pt x="537" y="288"/>
                  </a:lnTo>
                  <a:lnTo>
                    <a:pt x="537" y="288"/>
                  </a:lnTo>
                  <a:lnTo>
                    <a:pt x="537" y="258"/>
                  </a:lnTo>
                  <a:lnTo>
                    <a:pt x="533" y="230"/>
                  </a:lnTo>
                  <a:lnTo>
                    <a:pt x="525" y="202"/>
                  </a:lnTo>
                  <a:lnTo>
                    <a:pt x="517" y="176"/>
                  </a:lnTo>
                  <a:lnTo>
                    <a:pt x="505" y="150"/>
                  </a:lnTo>
                  <a:lnTo>
                    <a:pt x="493" y="126"/>
                  </a:lnTo>
                  <a:lnTo>
                    <a:pt x="477" y="104"/>
                  </a:lnTo>
                  <a:lnTo>
                    <a:pt x="459" y="84"/>
                  </a:lnTo>
                  <a:lnTo>
                    <a:pt x="459" y="84"/>
                  </a:lnTo>
                  <a:lnTo>
                    <a:pt x="441" y="66"/>
                  </a:lnTo>
                  <a:lnTo>
                    <a:pt x="419" y="48"/>
                  </a:lnTo>
                  <a:lnTo>
                    <a:pt x="397" y="34"/>
                  </a:lnTo>
                  <a:lnTo>
                    <a:pt x="373" y="22"/>
                  </a:lnTo>
                  <a:lnTo>
                    <a:pt x="350" y="12"/>
                  </a:lnTo>
                  <a:lnTo>
                    <a:pt x="324" y="6"/>
                  </a:lnTo>
                  <a:lnTo>
                    <a:pt x="296" y="0"/>
                  </a:lnTo>
                  <a:lnTo>
                    <a:pt x="270" y="0"/>
                  </a:lnTo>
                  <a:lnTo>
                    <a:pt x="270" y="0"/>
                  </a:lnTo>
                  <a:lnTo>
                    <a:pt x="242" y="0"/>
                  </a:lnTo>
                  <a:lnTo>
                    <a:pt x="214" y="6"/>
                  </a:lnTo>
                  <a:lnTo>
                    <a:pt x="188" y="12"/>
                  </a:lnTo>
                  <a:lnTo>
                    <a:pt x="164" y="22"/>
                  </a:lnTo>
                  <a:lnTo>
                    <a:pt x="140" y="34"/>
                  </a:lnTo>
                  <a:lnTo>
                    <a:pt x="118" y="48"/>
                  </a:lnTo>
                  <a:lnTo>
                    <a:pt x="98" y="66"/>
                  </a:lnTo>
                  <a:lnTo>
                    <a:pt x="78" y="84"/>
                  </a:lnTo>
                  <a:lnTo>
                    <a:pt x="78" y="84"/>
                  </a:lnTo>
                  <a:lnTo>
                    <a:pt x="60" y="104"/>
                  </a:lnTo>
                  <a:lnTo>
                    <a:pt x="46" y="126"/>
                  </a:lnTo>
                  <a:lnTo>
                    <a:pt x="32" y="150"/>
                  </a:lnTo>
                  <a:lnTo>
                    <a:pt x="20" y="176"/>
                  </a:lnTo>
                  <a:lnTo>
                    <a:pt x="12" y="202"/>
                  </a:lnTo>
                  <a:lnTo>
                    <a:pt x="6" y="230"/>
                  </a:lnTo>
                  <a:lnTo>
                    <a:pt x="2" y="258"/>
                  </a:lnTo>
                  <a:lnTo>
                    <a:pt x="0" y="288"/>
                  </a:lnTo>
                  <a:lnTo>
                    <a:pt x="0" y="288"/>
                  </a:lnTo>
                  <a:lnTo>
                    <a:pt x="2" y="324"/>
                  </a:lnTo>
                  <a:lnTo>
                    <a:pt x="8" y="358"/>
                  </a:lnTo>
                  <a:lnTo>
                    <a:pt x="18" y="392"/>
                  </a:lnTo>
                  <a:lnTo>
                    <a:pt x="32" y="422"/>
                  </a:lnTo>
                  <a:lnTo>
                    <a:pt x="48" y="452"/>
                  </a:lnTo>
                  <a:lnTo>
                    <a:pt x="68" y="478"/>
                  </a:lnTo>
                  <a:lnTo>
                    <a:pt x="92" y="502"/>
                  </a:lnTo>
                  <a:lnTo>
                    <a:pt x="116" y="524"/>
                  </a:lnTo>
                  <a:lnTo>
                    <a:pt x="116" y="524"/>
                  </a:lnTo>
                  <a:lnTo>
                    <a:pt x="122" y="526"/>
                  </a:lnTo>
                  <a:lnTo>
                    <a:pt x="126" y="526"/>
                  </a:lnTo>
                  <a:lnTo>
                    <a:pt x="130" y="524"/>
                  </a:lnTo>
                  <a:lnTo>
                    <a:pt x="134" y="522"/>
                  </a:lnTo>
                  <a:lnTo>
                    <a:pt x="134" y="522"/>
                  </a:lnTo>
                  <a:lnTo>
                    <a:pt x="136" y="518"/>
                  </a:lnTo>
                  <a:lnTo>
                    <a:pt x="136" y="512"/>
                  </a:lnTo>
                  <a:lnTo>
                    <a:pt x="134" y="508"/>
                  </a:lnTo>
                  <a:lnTo>
                    <a:pt x="130" y="504"/>
                  </a:lnTo>
                  <a:lnTo>
                    <a:pt x="130" y="504"/>
                  </a:lnTo>
                  <a:lnTo>
                    <a:pt x="108" y="486"/>
                  </a:lnTo>
                  <a:lnTo>
                    <a:pt x="86" y="464"/>
                  </a:lnTo>
                  <a:lnTo>
                    <a:pt x="68" y="438"/>
                  </a:lnTo>
                  <a:lnTo>
                    <a:pt x="54" y="412"/>
                  </a:lnTo>
                  <a:lnTo>
                    <a:pt x="40" y="384"/>
                  </a:lnTo>
                  <a:lnTo>
                    <a:pt x="32" y="352"/>
                  </a:lnTo>
                  <a:lnTo>
                    <a:pt x="26" y="320"/>
                  </a:lnTo>
                  <a:lnTo>
                    <a:pt x="24" y="288"/>
                  </a:lnTo>
                  <a:lnTo>
                    <a:pt x="24" y="288"/>
                  </a:lnTo>
                  <a:lnTo>
                    <a:pt x="24" y="260"/>
                  </a:lnTo>
                  <a:lnTo>
                    <a:pt x="28" y="234"/>
                  </a:lnTo>
                  <a:lnTo>
                    <a:pt x="34" y="208"/>
                  </a:lnTo>
                  <a:lnTo>
                    <a:pt x="44" y="184"/>
                  </a:lnTo>
                  <a:lnTo>
                    <a:pt x="54" y="162"/>
                  </a:lnTo>
                  <a:lnTo>
                    <a:pt x="66" y="140"/>
                  </a:lnTo>
                  <a:lnTo>
                    <a:pt x="80" y="118"/>
                  </a:lnTo>
                  <a:lnTo>
                    <a:pt x="96" y="100"/>
                  </a:lnTo>
                  <a:lnTo>
                    <a:pt x="96" y="100"/>
                  </a:lnTo>
                  <a:lnTo>
                    <a:pt x="114" y="84"/>
                  </a:lnTo>
                  <a:lnTo>
                    <a:pt x="132" y="68"/>
                  </a:lnTo>
                  <a:lnTo>
                    <a:pt x="152" y="54"/>
                  </a:lnTo>
                  <a:lnTo>
                    <a:pt x="174" y="44"/>
                  </a:lnTo>
                  <a:lnTo>
                    <a:pt x="196" y="36"/>
                  </a:lnTo>
                  <a:lnTo>
                    <a:pt x="220" y="28"/>
                  </a:lnTo>
                  <a:lnTo>
                    <a:pt x="244" y="24"/>
                  </a:lnTo>
                  <a:lnTo>
                    <a:pt x="270" y="24"/>
                  </a:lnTo>
                  <a:lnTo>
                    <a:pt x="270" y="24"/>
                  </a:lnTo>
                  <a:lnTo>
                    <a:pt x="294" y="24"/>
                  </a:lnTo>
                  <a:lnTo>
                    <a:pt x="318" y="28"/>
                  </a:lnTo>
                  <a:lnTo>
                    <a:pt x="342" y="36"/>
                  </a:lnTo>
                  <a:lnTo>
                    <a:pt x="364" y="44"/>
                  </a:lnTo>
                  <a:lnTo>
                    <a:pt x="385" y="54"/>
                  </a:lnTo>
                  <a:lnTo>
                    <a:pt x="405" y="68"/>
                  </a:lnTo>
                  <a:lnTo>
                    <a:pt x="425" y="84"/>
                  </a:lnTo>
                  <a:lnTo>
                    <a:pt x="441" y="100"/>
                  </a:lnTo>
                  <a:lnTo>
                    <a:pt x="441" y="100"/>
                  </a:lnTo>
                  <a:lnTo>
                    <a:pt x="457" y="118"/>
                  </a:lnTo>
                  <a:lnTo>
                    <a:pt x="471" y="140"/>
                  </a:lnTo>
                  <a:lnTo>
                    <a:pt x="485" y="162"/>
                  </a:lnTo>
                  <a:lnTo>
                    <a:pt x="495" y="184"/>
                  </a:lnTo>
                  <a:lnTo>
                    <a:pt x="503" y="208"/>
                  </a:lnTo>
                  <a:lnTo>
                    <a:pt x="509" y="234"/>
                  </a:lnTo>
                  <a:lnTo>
                    <a:pt x="513" y="260"/>
                  </a:lnTo>
                  <a:lnTo>
                    <a:pt x="513" y="288"/>
                  </a:lnTo>
                  <a:lnTo>
                    <a:pt x="513" y="288"/>
                  </a:lnTo>
                  <a:lnTo>
                    <a:pt x="511" y="320"/>
                  </a:lnTo>
                  <a:lnTo>
                    <a:pt x="507" y="352"/>
                  </a:lnTo>
                  <a:lnTo>
                    <a:pt x="497" y="384"/>
                  </a:lnTo>
                  <a:lnTo>
                    <a:pt x="485" y="412"/>
                  </a:lnTo>
                  <a:lnTo>
                    <a:pt x="469" y="438"/>
                  </a:lnTo>
                  <a:lnTo>
                    <a:pt x="451" y="464"/>
                  </a:lnTo>
                  <a:lnTo>
                    <a:pt x="429" y="486"/>
                  </a:lnTo>
                  <a:lnTo>
                    <a:pt x="407" y="504"/>
                  </a:lnTo>
                  <a:lnTo>
                    <a:pt x="407" y="504"/>
                  </a:lnTo>
                  <a:lnTo>
                    <a:pt x="403" y="508"/>
                  </a:lnTo>
                  <a:lnTo>
                    <a:pt x="401" y="512"/>
                  </a:lnTo>
                  <a:lnTo>
                    <a:pt x="403" y="518"/>
                  </a:lnTo>
                  <a:lnTo>
                    <a:pt x="405" y="522"/>
                  </a:lnTo>
                  <a:lnTo>
                    <a:pt x="405" y="522"/>
                  </a:lnTo>
                  <a:lnTo>
                    <a:pt x="407" y="524"/>
                  </a:lnTo>
                  <a:lnTo>
                    <a:pt x="411" y="526"/>
                  </a:lnTo>
                  <a:lnTo>
                    <a:pt x="417" y="526"/>
                  </a:lnTo>
                  <a:lnTo>
                    <a:pt x="421" y="524"/>
                  </a:lnTo>
                  <a:lnTo>
                    <a:pt x="421" y="5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3" name="Freeform 1204">
              <a:extLst>
                <a:ext uri="{FF2B5EF4-FFF2-40B4-BE49-F238E27FC236}">
                  <a16:creationId xmlns:a16="http://schemas.microsoft.com/office/drawing/2014/main" id="{2AE87B74-1A44-BDED-0FE2-22A43461F5BE}"/>
                </a:ext>
              </a:extLst>
            </p:cNvPr>
            <p:cNvSpPr>
              <a:spLocks/>
            </p:cNvSpPr>
            <p:nvPr/>
          </p:nvSpPr>
          <p:spPr bwMode="auto">
            <a:xfrm>
              <a:off x="7657971" y="3927476"/>
              <a:ext cx="642938" cy="625475"/>
            </a:xfrm>
            <a:custGeom>
              <a:avLst/>
              <a:gdLst>
                <a:gd name="T0" fmla="*/ 335 w 405"/>
                <a:gd name="T1" fmla="*/ 376 h 394"/>
                <a:gd name="T2" fmla="*/ 381 w 405"/>
                <a:gd name="T3" fmla="*/ 316 h 394"/>
                <a:gd name="T4" fmla="*/ 403 w 405"/>
                <a:gd name="T5" fmla="*/ 242 h 394"/>
                <a:gd name="T6" fmla="*/ 403 w 405"/>
                <a:gd name="T7" fmla="*/ 194 h 394"/>
                <a:gd name="T8" fmla="*/ 389 w 405"/>
                <a:gd name="T9" fmla="*/ 132 h 394"/>
                <a:gd name="T10" fmla="*/ 359 w 405"/>
                <a:gd name="T11" fmla="*/ 78 h 394"/>
                <a:gd name="T12" fmla="*/ 331 w 405"/>
                <a:gd name="T13" fmla="*/ 48 h 394"/>
                <a:gd name="T14" fmla="*/ 282 w 405"/>
                <a:gd name="T15" fmla="*/ 16 h 394"/>
                <a:gd name="T16" fmla="*/ 224 w 405"/>
                <a:gd name="T17" fmla="*/ 0 h 394"/>
                <a:gd name="T18" fmla="*/ 182 w 405"/>
                <a:gd name="T19" fmla="*/ 0 h 394"/>
                <a:gd name="T20" fmla="*/ 124 w 405"/>
                <a:gd name="T21" fmla="*/ 16 h 394"/>
                <a:gd name="T22" fmla="*/ 74 w 405"/>
                <a:gd name="T23" fmla="*/ 48 h 394"/>
                <a:gd name="T24" fmla="*/ 46 w 405"/>
                <a:gd name="T25" fmla="*/ 78 h 394"/>
                <a:gd name="T26" fmla="*/ 16 w 405"/>
                <a:gd name="T27" fmla="*/ 132 h 394"/>
                <a:gd name="T28" fmla="*/ 2 w 405"/>
                <a:gd name="T29" fmla="*/ 194 h 394"/>
                <a:gd name="T30" fmla="*/ 2 w 405"/>
                <a:gd name="T31" fmla="*/ 242 h 394"/>
                <a:gd name="T32" fmla="*/ 24 w 405"/>
                <a:gd name="T33" fmla="*/ 316 h 394"/>
                <a:gd name="T34" fmla="*/ 70 w 405"/>
                <a:gd name="T35" fmla="*/ 376 h 394"/>
                <a:gd name="T36" fmla="*/ 92 w 405"/>
                <a:gd name="T37" fmla="*/ 394 h 394"/>
                <a:gd name="T38" fmla="*/ 106 w 405"/>
                <a:gd name="T39" fmla="*/ 390 h 394"/>
                <a:gd name="T40" fmla="*/ 108 w 405"/>
                <a:gd name="T41" fmla="*/ 382 h 394"/>
                <a:gd name="T42" fmla="*/ 102 w 405"/>
                <a:gd name="T43" fmla="*/ 374 h 394"/>
                <a:gd name="T44" fmla="*/ 58 w 405"/>
                <a:gd name="T45" fmla="*/ 326 h 394"/>
                <a:gd name="T46" fmla="*/ 30 w 405"/>
                <a:gd name="T47" fmla="*/ 262 h 394"/>
                <a:gd name="T48" fmla="*/ 24 w 405"/>
                <a:gd name="T49" fmla="*/ 216 h 394"/>
                <a:gd name="T50" fmla="*/ 32 w 405"/>
                <a:gd name="T51" fmla="*/ 158 h 394"/>
                <a:gd name="T52" fmla="*/ 56 w 405"/>
                <a:gd name="T53" fmla="*/ 108 h 394"/>
                <a:gd name="T54" fmla="*/ 78 w 405"/>
                <a:gd name="T55" fmla="*/ 80 h 394"/>
                <a:gd name="T56" fmla="*/ 118 w 405"/>
                <a:gd name="T57" fmla="*/ 46 h 394"/>
                <a:gd name="T58" fmla="*/ 168 w 405"/>
                <a:gd name="T59" fmla="*/ 28 h 394"/>
                <a:gd name="T60" fmla="*/ 204 w 405"/>
                <a:gd name="T61" fmla="*/ 24 h 394"/>
                <a:gd name="T62" fmla="*/ 256 w 405"/>
                <a:gd name="T63" fmla="*/ 32 h 394"/>
                <a:gd name="T64" fmla="*/ 301 w 405"/>
                <a:gd name="T65" fmla="*/ 56 h 394"/>
                <a:gd name="T66" fmla="*/ 329 w 405"/>
                <a:gd name="T67" fmla="*/ 80 h 394"/>
                <a:gd name="T68" fmla="*/ 359 w 405"/>
                <a:gd name="T69" fmla="*/ 124 h 394"/>
                <a:gd name="T70" fmla="*/ 377 w 405"/>
                <a:gd name="T71" fmla="*/ 176 h 394"/>
                <a:gd name="T72" fmla="*/ 381 w 405"/>
                <a:gd name="T73" fmla="*/ 216 h 394"/>
                <a:gd name="T74" fmla="*/ 369 w 405"/>
                <a:gd name="T75" fmla="*/ 286 h 394"/>
                <a:gd name="T76" fmla="*/ 335 w 405"/>
                <a:gd name="T77" fmla="*/ 344 h 394"/>
                <a:gd name="T78" fmla="*/ 303 w 405"/>
                <a:gd name="T79" fmla="*/ 374 h 394"/>
                <a:gd name="T80" fmla="*/ 300 w 405"/>
                <a:gd name="T81" fmla="*/ 386 h 394"/>
                <a:gd name="T82" fmla="*/ 303 w 405"/>
                <a:gd name="T83" fmla="*/ 394 h 394"/>
                <a:gd name="T84" fmla="*/ 317 w 405"/>
                <a:gd name="T85" fmla="*/ 39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94">
                  <a:moveTo>
                    <a:pt x="317" y="392"/>
                  </a:moveTo>
                  <a:lnTo>
                    <a:pt x="317" y="392"/>
                  </a:lnTo>
                  <a:lnTo>
                    <a:pt x="335" y="376"/>
                  </a:lnTo>
                  <a:lnTo>
                    <a:pt x="353" y="358"/>
                  </a:lnTo>
                  <a:lnTo>
                    <a:pt x="369" y="338"/>
                  </a:lnTo>
                  <a:lnTo>
                    <a:pt x="381" y="316"/>
                  </a:lnTo>
                  <a:lnTo>
                    <a:pt x="391" y="294"/>
                  </a:lnTo>
                  <a:lnTo>
                    <a:pt x="399" y="268"/>
                  </a:lnTo>
                  <a:lnTo>
                    <a:pt x="403" y="242"/>
                  </a:lnTo>
                  <a:lnTo>
                    <a:pt x="405" y="216"/>
                  </a:lnTo>
                  <a:lnTo>
                    <a:pt x="405" y="216"/>
                  </a:lnTo>
                  <a:lnTo>
                    <a:pt x="403" y="194"/>
                  </a:lnTo>
                  <a:lnTo>
                    <a:pt x="401" y="172"/>
                  </a:lnTo>
                  <a:lnTo>
                    <a:pt x="395" y="152"/>
                  </a:lnTo>
                  <a:lnTo>
                    <a:pt x="389" y="132"/>
                  </a:lnTo>
                  <a:lnTo>
                    <a:pt x="381" y="112"/>
                  </a:lnTo>
                  <a:lnTo>
                    <a:pt x="371" y="94"/>
                  </a:lnTo>
                  <a:lnTo>
                    <a:pt x="359" y="78"/>
                  </a:lnTo>
                  <a:lnTo>
                    <a:pt x="345" y="62"/>
                  </a:lnTo>
                  <a:lnTo>
                    <a:pt x="345" y="62"/>
                  </a:lnTo>
                  <a:lnTo>
                    <a:pt x="331" y="48"/>
                  </a:lnTo>
                  <a:lnTo>
                    <a:pt x="315" y="36"/>
                  </a:lnTo>
                  <a:lnTo>
                    <a:pt x="300" y="26"/>
                  </a:lnTo>
                  <a:lnTo>
                    <a:pt x="282" y="16"/>
                  </a:lnTo>
                  <a:lnTo>
                    <a:pt x="264" y="10"/>
                  </a:lnTo>
                  <a:lnTo>
                    <a:pt x="244" y="4"/>
                  </a:lnTo>
                  <a:lnTo>
                    <a:pt x="224" y="0"/>
                  </a:lnTo>
                  <a:lnTo>
                    <a:pt x="204" y="0"/>
                  </a:lnTo>
                  <a:lnTo>
                    <a:pt x="204" y="0"/>
                  </a:lnTo>
                  <a:lnTo>
                    <a:pt x="182" y="0"/>
                  </a:lnTo>
                  <a:lnTo>
                    <a:pt x="162" y="4"/>
                  </a:lnTo>
                  <a:lnTo>
                    <a:pt x="142" y="10"/>
                  </a:lnTo>
                  <a:lnTo>
                    <a:pt x="124" y="16"/>
                  </a:lnTo>
                  <a:lnTo>
                    <a:pt x="106" y="26"/>
                  </a:lnTo>
                  <a:lnTo>
                    <a:pt x="90" y="36"/>
                  </a:lnTo>
                  <a:lnTo>
                    <a:pt x="74" y="48"/>
                  </a:lnTo>
                  <a:lnTo>
                    <a:pt x="60" y="62"/>
                  </a:lnTo>
                  <a:lnTo>
                    <a:pt x="60" y="62"/>
                  </a:lnTo>
                  <a:lnTo>
                    <a:pt x="46" y="78"/>
                  </a:lnTo>
                  <a:lnTo>
                    <a:pt x="36" y="94"/>
                  </a:lnTo>
                  <a:lnTo>
                    <a:pt x="26" y="112"/>
                  </a:lnTo>
                  <a:lnTo>
                    <a:pt x="16" y="132"/>
                  </a:lnTo>
                  <a:lnTo>
                    <a:pt x="10" y="152"/>
                  </a:lnTo>
                  <a:lnTo>
                    <a:pt x="4" y="172"/>
                  </a:lnTo>
                  <a:lnTo>
                    <a:pt x="2" y="194"/>
                  </a:lnTo>
                  <a:lnTo>
                    <a:pt x="0" y="216"/>
                  </a:lnTo>
                  <a:lnTo>
                    <a:pt x="0" y="216"/>
                  </a:lnTo>
                  <a:lnTo>
                    <a:pt x="2" y="242"/>
                  </a:lnTo>
                  <a:lnTo>
                    <a:pt x="8" y="268"/>
                  </a:lnTo>
                  <a:lnTo>
                    <a:pt x="14" y="294"/>
                  </a:lnTo>
                  <a:lnTo>
                    <a:pt x="24" y="316"/>
                  </a:lnTo>
                  <a:lnTo>
                    <a:pt x="38" y="338"/>
                  </a:lnTo>
                  <a:lnTo>
                    <a:pt x="52" y="358"/>
                  </a:lnTo>
                  <a:lnTo>
                    <a:pt x="70" y="376"/>
                  </a:lnTo>
                  <a:lnTo>
                    <a:pt x="88" y="392"/>
                  </a:lnTo>
                  <a:lnTo>
                    <a:pt x="88" y="392"/>
                  </a:lnTo>
                  <a:lnTo>
                    <a:pt x="92" y="394"/>
                  </a:lnTo>
                  <a:lnTo>
                    <a:pt x="98" y="394"/>
                  </a:lnTo>
                  <a:lnTo>
                    <a:pt x="102" y="394"/>
                  </a:lnTo>
                  <a:lnTo>
                    <a:pt x="106" y="390"/>
                  </a:lnTo>
                  <a:lnTo>
                    <a:pt x="106" y="390"/>
                  </a:lnTo>
                  <a:lnTo>
                    <a:pt x="108" y="386"/>
                  </a:lnTo>
                  <a:lnTo>
                    <a:pt x="108" y="382"/>
                  </a:lnTo>
                  <a:lnTo>
                    <a:pt x="106" y="376"/>
                  </a:lnTo>
                  <a:lnTo>
                    <a:pt x="102" y="374"/>
                  </a:lnTo>
                  <a:lnTo>
                    <a:pt x="102" y="374"/>
                  </a:lnTo>
                  <a:lnTo>
                    <a:pt x="86" y="360"/>
                  </a:lnTo>
                  <a:lnTo>
                    <a:pt x="70" y="344"/>
                  </a:lnTo>
                  <a:lnTo>
                    <a:pt x="58" y="326"/>
                  </a:lnTo>
                  <a:lnTo>
                    <a:pt x="46" y="306"/>
                  </a:lnTo>
                  <a:lnTo>
                    <a:pt x="38" y="286"/>
                  </a:lnTo>
                  <a:lnTo>
                    <a:pt x="30" y="262"/>
                  </a:lnTo>
                  <a:lnTo>
                    <a:pt x="26" y="240"/>
                  </a:lnTo>
                  <a:lnTo>
                    <a:pt x="24" y="216"/>
                  </a:lnTo>
                  <a:lnTo>
                    <a:pt x="24" y="216"/>
                  </a:lnTo>
                  <a:lnTo>
                    <a:pt x="26" y="196"/>
                  </a:lnTo>
                  <a:lnTo>
                    <a:pt x="28" y="176"/>
                  </a:lnTo>
                  <a:lnTo>
                    <a:pt x="32" y="158"/>
                  </a:lnTo>
                  <a:lnTo>
                    <a:pt x="38" y="140"/>
                  </a:lnTo>
                  <a:lnTo>
                    <a:pt x="46" y="124"/>
                  </a:lnTo>
                  <a:lnTo>
                    <a:pt x="56" y="108"/>
                  </a:lnTo>
                  <a:lnTo>
                    <a:pt x="66" y="92"/>
                  </a:lnTo>
                  <a:lnTo>
                    <a:pt x="78" y="80"/>
                  </a:lnTo>
                  <a:lnTo>
                    <a:pt x="78" y="80"/>
                  </a:lnTo>
                  <a:lnTo>
                    <a:pt x="90" y="66"/>
                  </a:lnTo>
                  <a:lnTo>
                    <a:pt x="104" y="56"/>
                  </a:lnTo>
                  <a:lnTo>
                    <a:pt x="118" y="46"/>
                  </a:lnTo>
                  <a:lnTo>
                    <a:pt x="134" y="38"/>
                  </a:lnTo>
                  <a:lnTo>
                    <a:pt x="150" y="32"/>
                  </a:lnTo>
                  <a:lnTo>
                    <a:pt x="168" y="28"/>
                  </a:lnTo>
                  <a:lnTo>
                    <a:pt x="186" y="24"/>
                  </a:lnTo>
                  <a:lnTo>
                    <a:pt x="204" y="24"/>
                  </a:lnTo>
                  <a:lnTo>
                    <a:pt x="204" y="24"/>
                  </a:lnTo>
                  <a:lnTo>
                    <a:pt x="222" y="24"/>
                  </a:lnTo>
                  <a:lnTo>
                    <a:pt x="240" y="28"/>
                  </a:lnTo>
                  <a:lnTo>
                    <a:pt x="256" y="32"/>
                  </a:lnTo>
                  <a:lnTo>
                    <a:pt x="272" y="38"/>
                  </a:lnTo>
                  <a:lnTo>
                    <a:pt x="288" y="46"/>
                  </a:lnTo>
                  <a:lnTo>
                    <a:pt x="301" y="56"/>
                  </a:lnTo>
                  <a:lnTo>
                    <a:pt x="315" y="66"/>
                  </a:lnTo>
                  <a:lnTo>
                    <a:pt x="329" y="80"/>
                  </a:lnTo>
                  <a:lnTo>
                    <a:pt x="329" y="80"/>
                  </a:lnTo>
                  <a:lnTo>
                    <a:pt x="339" y="92"/>
                  </a:lnTo>
                  <a:lnTo>
                    <a:pt x="351" y="108"/>
                  </a:lnTo>
                  <a:lnTo>
                    <a:pt x="359" y="124"/>
                  </a:lnTo>
                  <a:lnTo>
                    <a:pt x="367" y="140"/>
                  </a:lnTo>
                  <a:lnTo>
                    <a:pt x="373" y="158"/>
                  </a:lnTo>
                  <a:lnTo>
                    <a:pt x="377" y="176"/>
                  </a:lnTo>
                  <a:lnTo>
                    <a:pt x="379" y="196"/>
                  </a:lnTo>
                  <a:lnTo>
                    <a:pt x="381" y="216"/>
                  </a:lnTo>
                  <a:lnTo>
                    <a:pt x="381" y="216"/>
                  </a:lnTo>
                  <a:lnTo>
                    <a:pt x="379" y="240"/>
                  </a:lnTo>
                  <a:lnTo>
                    <a:pt x="375" y="262"/>
                  </a:lnTo>
                  <a:lnTo>
                    <a:pt x="369" y="286"/>
                  </a:lnTo>
                  <a:lnTo>
                    <a:pt x="359" y="306"/>
                  </a:lnTo>
                  <a:lnTo>
                    <a:pt x="347" y="326"/>
                  </a:lnTo>
                  <a:lnTo>
                    <a:pt x="335" y="344"/>
                  </a:lnTo>
                  <a:lnTo>
                    <a:pt x="319" y="360"/>
                  </a:lnTo>
                  <a:lnTo>
                    <a:pt x="303" y="374"/>
                  </a:lnTo>
                  <a:lnTo>
                    <a:pt x="303" y="374"/>
                  </a:lnTo>
                  <a:lnTo>
                    <a:pt x="300" y="376"/>
                  </a:lnTo>
                  <a:lnTo>
                    <a:pt x="298" y="382"/>
                  </a:lnTo>
                  <a:lnTo>
                    <a:pt x="300" y="386"/>
                  </a:lnTo>
                  <a:lnTo>
                    <a:pt x="301" y="390"/>
                  </a:lnTo>
                  <a:lnTo>
                    <a:pt x="301" y="390"/>
                  </a:lnTo>
                  <a:lnTo>
                    <a:pt x="303" y="394"/>
                  </a:lnTo>
                  <a:lnTo>
                    <a:pt x="307" y="394"/>
                  </a:lnTo>
                  <a:lnTo>
                    <a:pt x="313" y="394"/>
                  </a:lnTo>
                  <a:lnTo>
                    <a:pt x="317" y="392"/>
                  </a:lnTo>
                  <a:lnTo>
                    <a:pt x="317"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4" name="Freeform 1205">
              <a:extLst>
                <a:ext uri="{FF2B5EF4-FFF2-40B4-BE49-F238E27FC236}">
                  <a16:creationId xmlns:a16="http://schemas.microsoft.com/office/drawing/2014/main" id="{E5CCC0E6-5CB9-4929-894E-4FFEE93228E2}"/>
                </a:ext>
              </a:extLst>
            </p:cNvPr>
            <p:cNvSpPr>
              <a:spLocks/>
            </p:cNvSpPr>
            <p:nvPr/>
          </p:nvSpPr>
          <p:spPr bwMode="auto">
            <a:xfrm>
              <a:off x="7765921" y="4041776"/>
              <a:ext cx="427038" cy="419100"/>
            </a:xfrm>
            <a:custGeom>
              <a:avLst/>
              <a:gdLst>
                <a:gd name="T0" fmla="*/ 212 w 269"/>
                <a:gd name="T1" fmla="*/ 262 h 264"/>
                <a:gd name="T2" fmla="*/ 235 w 269"/>
                <a:gd name="T3" fmla="*/ 238 h 264"/>
                <a:gd name="T4" fmla="*/ 253 w 269"/>
                <a:gd name="T5" fmla="*/ 210 h 264"/>
                <a:gd name="T6" fmla="*/ 265 w 269"/>
                <a:gd name="T7" fmla="*/ 178 h 264"/>
                <a:gd name="T8" fmla="*/ 269 w 269"/>
                <a:gd name="T9" fmla="*/ 144 h 264"/>
                <a:gd name="T10" fmla="*/ 269 w 269"/>
                <a:gd name="T11" fmla="*/ 128 h 264"/>
                <a:gd name="T12" fmla="*/ 263 w 269"/>
                <a:gd name="T13" fmla="*/ 100 h 264"/>
                <a:gd name="T14" fmla="*/ 253 w 269"/>
                <a:gd name="T15" fmla="*/ 74 h 264"/>
                <a:gd name="T16" fmla="*/ 239 w 269"/>
                <a:gd name="T17" fmla="*/ 52 h 264"/>
                <a:gd name="T18" fmla="*/ 232 w 269"/>
                <a:gd name="T19" fmla="*/ 42 h 264"/>
                <a:gd name="T20" fmla="*/ 212 w 269"/>
                <a:gd name="T21" fmla="*/ 24 h 264"/>
                <a:gd name="T22" fmla="*/ 188 w 269"/>
                <a:gd name="T23" fmla="*/ 10 h 264"/>
                <a:gd name="T24" fmla="*/ 162 w 269"/>
                <a:gd name="T25" fmla="*/ 2 h 264"/>
                <a:gd name="T26" fmla="*/ 136 w 269"/>
                <a:gd name="T27" fmla="*/ 0 h 264"/>
                <a:gd name="T28" fmla="*/ 122 w 269"/>
                <a:gd name="T29" fmla="*/ 0 h 264"/>
                <a:gd name="T30" fmla="*/ 94 w 269"/>
                <a:gd name="T31" fmla="*/ 6 h 264"/>
                <a:gd name="T32" fmla="*/ 70 w 269"/>
                <a:gd name="T33" fmla="*/ 16 h 264"/>
                <a:gd name="T34" fmla="*/ 48 w 269"/>
                <a:gd name="T35" fmla="*/ 32 h 264"/>
                <a:gd name="T36" fmla="*/ 40 w 269"/>
                <a:gd name="T37" fmla="*/ 42 h 264"/>
                <a:gd name="T38" fmla="*/ 22 w 269"/>
                <a:gd name="T39" fmla="*/ 62 h 264"/>
                <a:gd name="T40" fmla="*/ 10 w 269"/>
                <a:gd name="T41" fmla="*/ 88 h 264"/>
                <a:gd name="T42" fmla="*/ 2 w 269"/>
                <a:gd name="T43" fmla="*/ 114 h 264"/>
                <a:gd name="T44" fmla="*/ 0 w 269"/>
                <a:gd name="T45" fmla="*/ 144 h 264"/>
                <a:gd name="T46" fmla="*/ 2 w 269"/>
                <a:gd name="T47" fmla="*/ 162 h 264"/>
                <a:gd name="T48" fmla="*/ 10 w 269"/>
                <a:gd name="T49" fmla="*/ 196 h 264"/>
                <a:gd name="T50" fmla="*/ 24 w 269"/>
                <a:gd name="T51" fmla="*/ 226 h 264"/>
                <a:gd name="T52" fmla="*/ 46 w 269"/>
                <a:gd name="T53" fmla="*/ 250 h 264"/>
                <a:gd name="T54" fmla="*/ 58 w 269"/>
                <a:gd name="T55" fmla="*/ 262 h 264"/>
                <a:gd name="T56" fmla="*/ 68 w 269"/>
                <a:gd name="T57" fmla="*/ 264 h 264"/>
                <a:gd name="T58" fmla="*/ 76 w 269"/>
                <a:gd name="T59" fmla="*/ 258 h 264"/>
                <a:gd name="T60" fmla="*/ 78 w 269"/>
                <a:gd name="T61" fmla="*/ 254 h 264"/>
                <a:gd name="T62" fmla="*/ 76 w 269"/>
                <a:gd name="T63" fmla="*/ 246 h 264"/>
                <a:gd name="T64" fmla="*/ 72 w 269"/>
                <a:gd name="T65" fmla="*/ 242 h 264"/>
                <a:gd name="T66" fmla="*/ 52 w 269"/>
                <a:gd name="T67" fmla="*/ 224 h 264"/>
                <a:gd name="T68" fmla="*/ 38 w 269"/>
                <a:gd name="T69" fmla="*/ 200 h 264"/>
                <a:gd name="T70" fmla="*/ 28 w 269"/>
                <a:gd name="T71" fmla="*/ 172 h 264"/>
                <a:gd name="T72" fmla="*/ 24 w 269"/>
                <a:gd name="T73" fmla="*/ 144 h 264"/>
                <a:gd name="T74" fmla="*/ 26 w 269"/>
                <a:gd name="T75" fmla="*/ 118 h 264"/>
                <a:gd name="T76" fmla="*/ 44 w 269"/>
                <a:gd name="T77" fmla="*/ 76 h 264"/>
                <a:gd name="T78" fmla="*/ 56 w 269"/>
                <a:gd name="T79" fmla="*/ 58 h 264"/>
                <a:gd name="T80" fmla="*/ 92 w 269"/>
                <a:gd name="T81" fmla="*/ 32 h 264"/>
                <a:gd name="T82" fmla="*/ 124 w 269"/>
                <a:gd name="T83" fmla="*/ 24 h 264"/>
                <a:gd name="T84" fmla="*/ 136 w 269"/>
                <a:gd name="T85" fmla="*/ 24 h 264"/>
                <a:gd name="T86" fmla="*/ 158 w 269"/>
                <a:gd name="T87" fmla="*/ 26 h 264"/>
                <a:gd name="T88" fmla="*/ 198 w 269"/>
                <a:gd name="T89" fmla="*/ 44 h 264"/>
                <a:gd name="T90" fmla="*/ 214 w 269"/>
                <a:gd name="T91" fmla="*/ 58 h 264"/>
                <a:gd name="T92" fmla="*/ 237 w 269"/>
                <a:gd name="T93" fmla="*/ 96 h 264"/>
                <a:gd name="T94" fmla="*/ 245 w 269"/>
                <a:gd name="T95" fmla="*/ 144 h 264"/>
                <a:gd name="T96" fmla="*/ 245 w 269"/>
                <a:gd name="T97" fmla="*/ 158 h 264"/>
                <a:gd name="T98" fmla="*/ 237 w 269"/>
                <a:gd name="T99" fmla="*/ 186 h 264"/>
                <a:gd name="T100" fmla="*/ 226 w 269"/>
                <a:gd name="T101" fmla="*/ 212 h 264"/>
                <a:gd name="T102" fmla="*/ 208 w 269"/>
                <a:gd name="T103" fmla="*/ 234 h 264"/>
                <a:gd name="T104" fmla="*/ 198 w 269"/>
                <a:gd name="T105" fmla="*/ 242 h 264"/>
                <a:gd name="T106" fmla="*/ 192 w 269"/>
                <a:gd name="T107" fmla="*/ 250 h 264"/>
                <a:gd name="T108" fmla="*/ 196 w 269"/>
                <a:gd name="T109" fmla="*/ 258 h 264"/>
                <a:gd name="T110" fmla="*/ 198 w 269"/>
                <a:gd name="T111" fmla="*/ 262 h 264"/>
                <a:gd name="T112" fmla="*/ 208 w 269"/>
                <a:gd name="T113" fmla="*/ 264 h 264"/>
                <a:gd name="T114" fmla="*/ 212 w 269"/>
                <a:gd name="T115" fmla="*/ 2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 h="264">
                  <a:moveTo>
                    <a:pt x="212" y="262"/>
                  </a:moveTo>
                  <a:lnTo>
                    <a:pt x="212" y="262"/>
                  </a:lnTo>
                  <a:lnTo>
                    <a:pt x="224" y="250"/>
                  </a:lnTo>
                  <a:lnTo>
                    <a:pt x="235" y="238"/>
                  </a:lnTo>
                  <a:lnTo>
                    <a:pt x="245" y="226"/>
                  </a:lnTo>
                  <a:lnTo>
                    <a:pt x="253" y="210"/>
                  </a:lnTo>
                  <a:lnTo>
                    <a:pt x="261" y="196"/>
                  </a:lnTo>
                  <a:lnTo>
                    <a:pt x="265" y="178"/>
                  </a:lnTo>
                  <a:lnTo>
                    <a:pt x="269" y="162"/>
                  </a:lnTo>
                  <a:lnTo>
                    <a:pt x="269" y="144"/>
                  </a:lnTo>
                  <a:lnTo>
                    <a:pt x="269" y="144"/>
                  </a:lnTo>
                  <a:lnTo>
                    <a:pt x="269" y="128"/>
                  </a:lnTo>
                  <a:lnTo>
                    <a:pt x="267" y="114"/>
                  </a:lnTo>
                  <a:lnTo>
                    <a:pt x="263" y="100"/>
                  </a:lnTo>
                  <a:lnTo>
                    <a:pt x="259" y="88"/>
                  </a:lnTo>
                  <a:lnTo>
                    <a:pt x="253" y="74"/>
                  </a:lnTo>
                  <a:lnTo>
                    <a:pt x="247" y="62"/>
                  </a:lnTo>
                  <a:lnTo>
                    <a:pt x="239" y="52"/>
                  </a:lnTo>
                  <a:lnTo>
                    <a:pt x="232" y="42"/>
                  </a:lnTo>
                  <a:lnTo>
                    <a:pt x="232" y="42"/>
                  </a:lnTo>
                  <a:lnTo>
                    <a:pt x="222" y="32"/>
                  </a:lnTo>
                  <a:lnTo>
                    <a:pt x="212" y="24"/>
                  </a:lnTo>
                  <a:lnTo>
                    <a:pt x="200" y="16"/>
                  </a:lnTo>
                  <a:lnTo>
                    <a:pt x="188" y="10"/>
                  </a:lnTo>
                  <a:lnTo>
                    <a:pt x="176" y="6"/>
                  </a:lnTo>
                  <a:lnTo>
                    <a:pt x="162" y="2"/>
                  </a:lnTo>
                  <a:lnTo>
                    <a:pt x="150" y="0"/>
                  </a:lnTo>
                  <a:lnTo>
                    <a:pt x="136" y="0"/>
                  </a:lnTo>
                  <a:lnTo>
                    <a:pt x="136" y="0"/>
                  </a:lnTo>
                  <a:lnTo>
                    <a:pt x="122" y="0"/>
                  </a:lnTo>
                  <a:lnTo>
                    <a:pt x="108" y="2"/>
                  </a:lnTo>
                  <a:lnTo>
                    <a:pt x="94" y="6"/>
                  </a:lnTo>
                  <a:lnTo>
                    <a:pt x="82" y="10"/>
                  </a:lnTo>
                  <a:lnTo>
                    <a:pt x="70" y="16"/>
                  </a:lnTo>
                  <a:lnTo>
                    <a:pt x="60" y="24"/>
                  </a:lnTo>
                  <a:lnTo>
                    <a:pt x="48" y="32"/>
                  </a:lnTo>
                  <a:lnTo>
                    <a:pt x="40" y="42"/>
                  </a:lnTo>
                  <a:lnTo>
                    <a:pt x="40" y="42"/>
                  </a:lnTo>
                  <a:lnTo>
                    <a:pt x="30" y="52"/>
                  </a:lnTo>
                  <a:lnTo>
                    <a:pt x="22" y="62"/>
                  </a:lnTo>
                  <a:lnTo>
                    <a:pt x="16" y="74"/>
                  </a:lnTo>
                  <a:lnTo>
                    <a:pt x="10" y="88"/>
                  </a:lnTo>
                  <a:lnTo>
                    <a:pt x="6" y="100"/>
                  </a:lnTo>
                  <a:lnTo>
                    <a:pt x="2" y="114"/>
                  </a:lnTo>
                  <a:lnTo>
                    <a:pt x="0" y="128"/>
                  </a:lnTo>
                  <a:lnTo>
                    <a:pt x="0" y="144"/>
                  </a:lnTo>
                  <a:lnTo>
                    <a:pt x="0" y="144"/>
                  </a:lnTo>
                  <a:lnTo>
                    <a:pt x="2" y="162"/>
                  </a:lnTo>
                  <a:lnTo>
                    <a:pt x="4" y="178"/>
                  </a:lnTo>
                  <a:lnTo>
                    <a:pt x="10" y="196"/>
                  </a:lnTo>
                  <a:lnTo>
                    <a:pt x="16" y="210"/>
                  </a:lnTo>
                  <a:lnTo>
                    <a:pt x="24" y="226"/>
                  </a:lnTo>
                  <a:lnTo>
                    <a:pt x="34" y="238"/>
                  </a:lnTo>
                  <a:lnTo>
                    <a:pt x="46" y="250"/>
                  </a:lnTo>
                  <a:lnTo>
                    <a:pt x="58" y="262"/>
                  </a:lnTo>
                  <a:lnTo>
                    <a:pt x="58" y="262"/>
                  </a:lnTo>
                  <a:lnTo>
                    <a:pt x="62" y="264"/>
                  </a:lnTo>
                  <a:lnTo>
                    <a:pt x="68" y="264"/>
                  </a:lnTo>
                  <a:lnTo>
                    <a:pt x="72" y="262"/>
                  </a:lnTo>
                  <a:lnTo>
                    <a:pt x="76" y="258"/>
                  </a:lnTo>
                  <a:lnTo>
                    <a:pt x="76" y="258"/>
                  </a:lnTo>
                  <a:lnTo>
                    <a:pt x="78" y="254"/>
                  </a:lnTo>
                  <a:lnTo>
                    <a:pt x="78" y="250"/>
                  </a:lnTo>
                  <a:lnTo>
                    <a:pt x="76" y="246"/>
                  </a:lnTo>
                  <a:lnTo>
                    <a:pt x="72" y="242"/>
                  </a:lnTo>
                  <a:lnTo>
                    <a:pt x="72" y="242"/>
                  </a:lnTo>
                  <a:lnTo>
                    <a:pt x="62" y="234"/>
                  </a:lnTo>
                  <a:lnTo>
                    <a:pt x="52" y="224"/>
                  </a:lnTo>
                  <a:lnTo>
                    <a:pt x="44" y="212"/>
                  </a:lnTo>
                  <a:lnTo>
                    <a:pt x="38" y="200"/>
                  </a:lnTo>
                  <a:lnTo>
                    <a:pt x="32" y="186"/>
                  </a:lnTo>
                  <a:lnTo>
                    <a:pt x="28" y="172"/>
                  </a:lnTo>
                  <a:lnTo>
                    <a:pt x="24" y="158"/>
                  </a:lnTo>
                  <a:lnTo>
                    <a:pt x="24" y="144"/>
                  </a:lnTo>
                  <a:lnTo>
                    <a:pt x="24" y="144"/>
                  </a:lnTo>
                  <a:lnTo>
                    <a:pt x="26" y="118"/>
                  </a:lnTo>
                  <a:lnTo>
                    <a:pt x="32" y="96"/>
                  </a:lnTo>
                  <a:lnTo>
                    <a:pt x="44" y="76"/>
                  </a:lnTo>
                  <a:lnTo>
                    <a:pt x="56" y="58"/>
                  </a:lnTo>
                  <a:lnTo>
                    <a:pt x="56" y="58"/>
                  </a:lnTo>
                  <a:lnTo>
                    <a:pt x="74" y="44"/>
                  </a:lnTo>
                  <a:lnTo>
                    <a:pt x="92" y="32"/>
                  </a:lnTo>
                  <a:lnTo>
                    <a:pt x="112" y="26"/>
                  </a:lnTo>
                  <a:lnTo>
                    <a:pt x="124" y="24"/>
                  </a:lnTo>
                  <a:lnTo>
                    <a:pt x="136" y="24"/>
                  </a:lnTo>
                  <a:lnTo>
                    <a:pt x="136" y="24"/>
                  </a:lnTo>
                  <a:lnTo>
                    <a:pt x="146" y="24"/>
                  </a:lnTo>
                  <a:lnTo>
                    <a:pt x="158" y="26"/>
                  </a:lnTo>
                  <a:lnTo>
                    <a:pt x="178" y="32"/>
                  </a:lnTo>
                  <a:lnTo>
                    <a:pt x="198" y="44"/>
                  </a:lnTo>
                  <a:lnTo>
                    <a:pt x="214" y="58"/>
                  </a:lnTo>
                  <a:lnTo>
                    <a:pt x="214" y="58"/>
                  </a:lnTo>
                  <a:lnTo>
                    <a:pt x="228" y="76"/>
                  </a:lnTo>
                  <a:lnTo>
                    <a:pt x="237" y="96"/>
                  </a:lnTo>
                  <a:lnTo>
                    <a:pt x="243" y="118"/>
                  </a:lnTo>
                  <a:lnTo>
                    <a:pt x="245" y="144"/>
                  </a:lnTo>
                  <a:lnTo>
                    <a:pt x="245" y="144"/>
                  </a:lnTo>
                  <a:lnTo>
                    <a:pt x="245" y="158"/>
                  </a:lnTo>
                  <a:lnTo>
                    <a:pt x="241" y="172"/>
                  </a:lnTo>
                  <a:lnTo>
                    <a:pt x="237" y="186"/>
                  </a:lnTo>
                  <a:lnTo>
                    <a:pt x="233" y="200"/>
                  </a:lnTo>
                  <a:lnTo>
                    <a:pt x="226" y="212"/>
                  </a:lnTo>
                  <a:lnTo>
                    <a:pt x="218" y="224"/>
                  </a:lnTo>
                  <a:lnTo>
                    <a:pt x="208" y="234"/>
                  </a:lnTo>
                  <a:lnTo>
                    <a:pt x="198" y="242"/>
                  </a:lnTo>
                  <a:lnTo>
                    <a:pt x="198" y="242"/>
                  </a:lnTo>
                  <a:lnTo>
                    <a:pt x="194" y="246"/>
                  </a:lnTo>
                  <a:lnTo>
                    <a:pt x="192" y="250"/>
                  </a:lnTo>
                  <a:lnTo>
                    <a:pt x="194" y="254"/>
                  </a:lnTo>
                  <a:lnTo>
                    <a:pt x="196" y="258"/>
                  </a:lnTo>
                  <a:lnTo>
                    <a:pt x="196" y="258"/>
                  </a:lnTo>
                  <a:lnTo>
                    <a:pt x="198" y="262"/>
                  </a:lnTo>
                  <a:lnTo>
                    <a:pt x="204" y="264"/>
                  </a:lnTo>
                  <a:lnTo>
                    <a:pt x="208" y="264"/>
                  </a:lnTo>
                  <a:lnTo>
                    <a:pt x="212" y="262"/>
                  </a:lnTo>
                  <a:lnTo>
                    <a:pt x="212"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5" name="Freeform 1206">
              <a:extLst>
                <a:ext uri="{FF2B5EF4-FFF2-40B4-BE49-F238E27FC236}">
                  <a16:creationId xmlns:a16="http://schemas.microsoft.com/office/drawing/2014/main" id="{1A9923FB-8542-16DE-59C2-74649AFDED49}"/>
                </a:ext>
              </a:extLst>
            </p:cNvPr>
            <p:cNvSpPr>
              <a:spLocks/>
            </p:cNvSpPr>
            <p:nvPr/>
          </p:nvSpPr>
          <p:spPr bwMode="auto">
            <a:xfrm>
              <a:off x="7908796" y="4194176"/>
              <a:ext cx="142875" cy="149225"/>
            </a:xfrm>
            <a:custGeom>
              <a:avLst/>
              <a:gdLst>
                <a:gd name="T0" fmla="*/ 66 w 90"/>
                <a:gd name="T1" fmla="*/ 48 h 94"/>
                <a:gd name="T2" fmla="*/ 66 w 90"/>
                <a:gd name="T3" fmla="*/ 56 h 94"/>
                <a:gd name="T4" fmla="*/ 60 w 90"/>
                <a:gd name="T5" fmla="*/ 64 h 94"/>
                <a:gd name="T6" fmla="*/ 46 w 90"/>
                <a:gd name="T7" fmla="*/ 70 h 94"/>
                <a:gd name="T8" fmla="*/ 38 w 90"/>
                <a:gd name="T9" fmla="*/ 70 h 94"/>
                <a:gd name="T10" fmla="*/ 30 w 90"/>
                <a:gd name="T11" fmla="*/ 64 h 94"/>
                <a:gd name="T12" fmla="*/ 24 w 90"/>
                <a:gd name="T13" fmla="*/ 48 h 94"/>
                <a:gd name="T14" fmla="*/ 26 w 90"/>
                <a:gd name="T15" fmla="*/ 38 h 94"/>
                <a:gd name="T16" fmla="*/ 30 w 90"/>
                <a:gd name="T17" fmla="*/ 30 h 94"/>
                <a:gd name="T18" fmla="*/ 46 w 90"/>
                <a:gd name="T19" fmla="*/ 24 h 94"/>
                <a:gd name="T20" fmla="*/ 54 w 90"/>
                <a:gd name="T21" fmla="*/ 24 h 94"/>
                <a:gd name="T22" fmla="*/ 60 w 90"/>
                <a:gd name="T23" fmla="*/ 30 h 94"/>
                <a:gd name="T24" fmla="*/ 66 w 90"/>
                <a:gd name="T25" fmla="*/ 48 h 94"/>
                <a:gd name="T26" fmla="*/ 90 w 90"/>
                <a:gd name="T27" fmla="*/ 48 h 94"/>
                <a:gd name="T28" fmla="*/ 90 w 90"/>
                <a:gd name="T29" fmla="*/ 38 h 94"/>
                <a:gd name="T30" fmla="*/ 84 w 90"/>
                <a:gd name="T31" fmla="*/ 20 h 94"/>
                <a:gd name="T32" fmla="*/ 78 w 90"/>
                <a:gd name="T33" fmla="*/ 14 h 94"/>
                <a:gd name="T34" fmla="*/ 64 w 90"/>
                <a:gd name="T35" fmla="*/ 2 h 94"/>
                <a:gd name="T36" fmla="*/ 46 w 90"/>
                <a:gd name="T37" fmla="*/ 0 h 94"/>
                <a:gd name="T38" fmla="*/ 36 w 90"/>
                <a:gd name="T39" fmla="*/ 0 h 94"/>
                <a:gd name="T40" fmla="*/ 20 w 90"/>
                <a:gd name="T41" fmla="*/ 8 h 94"/>
                <a:gd name="T42" fmla="*/ 12 w 90"/>
                <a:gd name="T43" fmla="*/ 14 h 94"/>
                <a:gd name="T44" fmla="*/ 4 w 90"/>
                <a:gd name="T45" fmla="*/ 28 h 94"/>
                <a:gd name="T46" fmla="*/ 0 w 90"/>
                <a:gd name="T47" fmla="*/ 48 h 94"/>
                <a:gd name="T48" fmla="*/ 0 w 90"/>
                <a:gd name="T49" fmla="*/ 56 h 94"/>
                <a:gd name="T50" fmla="*/ 8 w 90"/>
                <a:gd name="T51" fmla="*/ 74 h 94"/>
                <a:gd name="T52" fmla="*/ 12 w 90"/>
                <a:gd name="T53" fmla="*/ 80 h 94"/>
                <a:gd name="T54" fmla="*/ 28 w 90"/>
                <a:gd name="T55" fmla="*/ 92 h 94"/>
                <a:gd name="T56" fmla="*/ 46 w 90"/>
                <a:gd name="T57" fmla="*/ 94 h 94"/>
                <a:gd name="T58" fmla="*/ 54 w 90"/>
                <a:gd name="T59" fmla="*/ 94 h 94"/>
                <a:gd name="T60" fmla="*/ 72 w 90"/>
                <a:gd name="T61" fmla="*/ 86 h 94"/>
                <a:gd name="T62" fmla="*/ 78 w 90"/>
                <a:gd name="T63" fmla="*/ 80 h 94"/>
                <a:gd name="T64" fmla="*/ 88 w 90"/>
                <a:gd name="T65" fmla="*/ 66 h 94"/>
                <a:gd name="T66" fmla="*/ 90 w 90"/>
                <a:gd name="T67"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4">
                  <a:moveTo>
                    <a:pt x="78" y="48"/>
                  </a:moveTo>
                  <a:lnTo>
                    <a:pt x="66" y="48"/>
                  </a:lnTo>
                  <a:lnTo>
                    <a:pt x="66" y="48"/>
                  </a:lnTo>
                  <a:lnTo>
                    <a:pt x="66" y="56"/>
                  </a:lnTo>
                  <a:lnTo>
                    <a:pt x="60" y="64"/>
                  </a:lnTo>
                  <a:lnTo>
                    <a:pt x="60" y="64"/>
                  </a:lnTo>
                  <a:lnTo>
                    <a:pt x="54" y="70"/>
                  </a:lnTo>
                  <a:lnTo>
                    <a:pt x="46" y="70"/>
                  </a:lnTo>
                  <a:lnTo>
                    <a:pt x="46" y="70"/>
                  </a:lnTo>
                  <a:lnTo>
                    <a:pt x="38" y="70"/>
                  </a:lnTo>
                  <a:lnTo>
                    <a:pt x="30" y="64"/>
                  </a:lnTo>
                  <a:lnTo>
                    <a:pt x="30" y="64"/>
                  </a:lnTo>
                  <a:lnTo>
                    <a:pt x="26" y="56"/>
                  </a:lnTo>
                  <a:lnTo>
                    <a:pt x="24" y="48"/>
                  </a:lnTo>
                  <a:lnTo>
                    <a:pt x="24" y="48"/>
                  </a:lnTo>
                  <a:lnTo>
                    <a:pt x="26" y="38"/>
                  </a:lnTo>
                  <a:lnTo>
                    <a:pt x="30" y="30"/>
                  </a:lnTo>
                  <a:lnTo>
                    <a:pt x="30" y="30"/>
                  </a:lnTo>
                  <a:lnTo>
                    <a:pt x="38" y="24"/>
                  </a:lnTo>
                  <a:lnTo>
                    <a:pt x="46" y="24"/>
                  </a:lnTo>
                  <a:lnTo>
                    <a:pt x="46" y="24"/>
                  </a:lnTo>
                  <a:lnTo>
                    <a:pt x="54" y="24"/>
                  </a:lnTo>
                  <a:lnTo>
                    <a:pt x="60" y="30"/>
                  </a:lnTo>
                  <a:lnTo>
                    <a:pt x="60" y="30"/>
                  </a:lnTo>
                  <a:lnTo>
                    <a:pt x="66" y="38"/>
                  </a:lnTo>
                  <a:lnTo>
                    <a:pt x="66" y="48"/>
                  </a:lnTo>
                  <a:lnTo>
                    <a:pt x="78" y="48"/>
                  </a:lnTo>
                  <a:lnTo>
                    <a:pt x="90" y="48"/>
                  </a:lnTo>
                  <a:lnTo>
                    <a:pt x="90" y="48"/>
                  </a:lnTo>
                  <a:lnTo>
                    <a:pt x="90" y="38"/>
                  </a:lnTo>
                  <a:lnTo>
                    <a:pt x="88" y="28"/>
                  </a:lnTo>
                  <a:lnTo>
                    <a:pt x="84" y="20"/>
                  </a:lnTo>
                  <a:lnTo>
                    <a:pt x="78" y="14"/>
                  </a:lnTo>
                  <a:lnTo>
                    <a:pt x="78" y="14"/>
                  </a:lnTo>
                  <a:lnTo>
                    <a:pt x="72" y="8"/>
                  </a:lnTo>
                  <a:lnTo>
                    <a:pt x="64" y="2"/>
                  </a:lnTo>
                  <a:lnTo>
                    <a:pt x="54" y="0"/>
                  </a:lnTo>
                  <a:lnTo>
                    <a:pt x="46" y="0"/>
                  </a:lnTo>
                  <a:lnTo>
                    <a:pt x="46" y="0"/>
                  </a:lnTo>
                  <a:lnTo>
                    <a:pt x="36" y="0"/>
                  </a:lnTo>
                  <a:lnTo>
                    <a:pt x="28" y="2"/>
                  </a:lnTo>
                  <a:lnTo>
                    <a:pt x="20" y="8"/>
                  </a:lnTo>
                  <a:lnTo>
                    <a:pt x="12" y="14"/>
                  </a:lnTo>
                  <a:lnTo>
                    <a:pt x="12" y="14"/>
                  </a:lnTo>
                  <a:lnTo>
                    <a:pt x="8" y="20"/>
                  </a:lnTo>
                  <a:lnTo>
                    <a:pt x="4" y="28"/>
                  </a:lnTo>
                  <a:lnTo>
                    <a:pt x="0" y="38"/>
                  </a:lnTo>
                  <a:lnTo>
                    <a:pt x="0" y="48"/>
                  </a:lnTo>
                  <a:lnTo>
                    <a:pt x="0" y="48"/>
                  </a:lnTo>
                  <a:lnTo>
                    <a:pt x="0" y="56"/>
                  </a:lnTo>
                  <a:lnTo>
                    <a:pt x="4" y="66"/>
                  </a:lnTo>
                  <a:lnTo>
                    <a:pt x="8" y="74"/>
                  </a:lnTo>
                  <a:lnTo>
                    <a:pt x="12" y="80"/>
                  </a:lnTo>
                  <a:lnTo>
                    <a:pt x="12" y="80"/>
                  </a:lnTo>
                  <a:lnTo>
                    <a:pt x="20" y="86"/>
                  </a:lnTo>
                  <a:lnTo>
                    <a:pt x="28" y="92"/>
                  </a:lnTo>
                  <a:lnTo>
                    <a:pt x="36" y="94"/>
                  </a:lnTo>
                  <a:lnTo>
                    <a:pt x="46" y="94"/>
                  </a:lnTo>
                  <a:lnTo>
                    <a:pt x="46" y="94"/>
                  </a:lnTo>
                  <a:lnTo>
                    <a:pt x="54" y="94"/>
                  </a:lnTo>
                  <a:lnTo>
                    <a:pt x="64" y="92"/>
                  </a:lnTo>
                  <a:lnTo>
                    <a:pt x="72" y="86"/>
                  </a:lnTo>
                  <a:lnTo>
                    <a:pt x="78" y="80"/>
                  </a:lnTo>
                  <a:lnTo>
                    <a:pt x="78" y="80"/>
                  </a:lnTo>
                  <a:lnTo>
                    <a:pt x="84" y="74"/>
                  </a:lnTo>
                  <a:lnTo>
                    <a:pt x="88" y="66"/>
                  </a:lnTo>
                  <a:lnTo>
                    <a:pt x="90" y="56"/>
                  </a:lnTo>
                  <a:lnTo>
                    <a:pt x="90" y="48"/>
                  </a:lnTo>
                  <a:lnTo>
                    <a:pt x="7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00654353-15E9-8BDD-E823-A41F7EB8FCD5}"/>
                </a:ext>
              </a:extLst>
            </p:cNvPr>
            <p:cNvSpPr txBox="1"/>
            <p:nvPr/>
          </p:nvSpPr>
          <p:spPr>
            <a:xfrm>
              <a:off x="6973445" y="4789042"/>
              <a:ext cx="2379294" cy="11956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Radar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SSR / MLAT / ADS-B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typically a 30 minute delay for security</a:t>
              </a:r>
            </a:p>
          </p:txBody>
        </p:sp>
      </p:grpSp>
      <p:grpSp>
        <p:nvGrpSpPr>
          <p:cNvPr id="57" name="Group 56">
            <a:extLst>
              <a:ext uri="{FF2B5EF4-FFF2-40B4-BE49-F238E27FC236}">
                <a16:creationId xmlns:a16="http://schemas.microsoft.com/office/drawing/2014/main" id="{2D709F00-9FC8-C30B-FF5B-4C4AEDB56C8F}"/>
              </a:ext>
            </a:extLst>
          </p:cNvPr>
          <p:cNvGrpSpPr/>
          <p:nvPr/>
        </p:nvGrpSpPr>
        <p:grpSpPr>
          <a:xfrm>
            <a:off x="6698494" y="996218"/>
            <a:ext cx="704113" cy="898547"/>
            <a:chOff x="6286371" y="3667126"/>
            <a:chExt cx="1175161" cy="1795159"/>
          </a:xfrm>
        </p:grpSpPr>
        <p:sp>
          <p:nvSpPr>
            <p:cNvPr id="58" name="Rectangle 1226">
              <a:extLst>
                <a:ext uri="{FF2B5EF4-FFF2-40B4-BE49-F238E27FC236}">
                  <a16:creationId xmlns:a16="http://schemas.microsoft.com/office/drawing/2014/main" id="{C73EAFE3-1A3A-FE02-7A4A-208DC51691A7}"/>
                </a:ext>
              </a:extLst>
            </p:cNvPr>
            <p:cNvSpPr>
              <a:spLocks noChangeArrowheads="1"/>
            </p:cNvSpPr>
            <p:nvPr/>
          </p:nvSpPr>
          <p:spPr bwMode="auto">
            <a:xfrm>
              <a:off x="6286371" y="3667126"/>
              <a:ext cx="1054100" cy="1127125"/>
            </a:xfrm>
            <a:prstGeom prst="rect">
              <a:avLst/>
            </a:prstGeom>
            <a:solidFill>
              <a:srgbClr val="9BB7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9" name="Freeform 1227">
              <a:extLst>
                <a:ext uri="{FF2B5EF4-FFF2-40B4-BE49-F238E27FC236}">
                  <a16:creationId xmlns:a16="http://schemas.microsoft.com/office/drawing/2014/main" id="{4DA5B164-F77C-FFA4-4A0E-0CF68A3CEBA3}"/>
                </a:ext>
              </a:extLst>
            </p:cNvPr>
            <p:cNvSpPr>
              <a:spLocks/>
            </p:cNvSpPr>
            <p:nvPr/>
          </p:nvSpPr>
          <p:spPr bwMode="auto">
            <a:xfrm>
              <a:off x="6505446" y="3794126"/>
              <a:ext cx="615950" cy="873125"/>
            </a:xfrm>
            <a:custGeom>
              <a:avLst/>
              <a:gdLst>
                <a:gd name="T0" fmla="*/ 376 w 388"/>
                <a:gd name="T1" fmla="*/ 538 h 550"/>
                <a:gd name="T2" fmla="*/ 376 w 388"/>
                <a:gd name="T3" fmla="*/ 526 h 550"/>
                <a:gd name="T4" fmla="*/ 24 w 388"/>
                <a:gd name="T5" fmla="*/ 526 h 550"/>
                <a:gd name="T6" fmla="*/ 24 w 388"/>
                <a:gd name="T7" fmla="*/ 154 h 550"/>
                <a:gd name="T8" fmla="*/ 146 w 388"/>
                <a:gd name="T9" fmla="*/ 24 h 550"/>
                <a:gd name="T10" fmla="*/ 364 w 388"/>
                <a:gd name="T11" fmla="*/ 24 h 550"/>
                <a:gd name="T12" fmla="*/ 364 w 388"/>
                <a:gd name="T13" fmla="*/ 538 h 550"/>
                <a:gd name="T14" fmla="*/ 376 w 388"/>
                <a:gd name="T15" fmla="*/ 538 h 550"/>
                <a:gd name="T16" fmla="*/ 376 w 388"/>
                <a:gd name="T17" fmla="*/ 526 h 550"/>
                <a:gd name="T18" fmla="*/ 376 w 388"/>
                <a:gd name="T19" fmla="*/ 538 h 550"/>
                <a:gd name="T20" fmla="*/ 388 w 388"/>
                <a:gd name="T21" fmla="*/ 538 h 550"/>
                <a:gd name="T22" fmla="*/ 388 w 388"/>
                <a:gd name="T23" fmla="*/ 12 h 550"/>
                <a:gd name="T24" fmla="*/ 388 w 388"/>
                <a:gd name="T25" fmla="*/ 12 h 550"/>
                <a:gd name="T26" fmla="*/ 386 w 388"/>
                <a:gd name="T27" fmla="*/ 8 h 550"/>
                <a:gd name="T28" fmla="*/ 384 w 388"/>
                <a:gd name="T29" fmla="*/ 4 h 550"/>
                <a:gd name="T30" fmla="*/ 384 w 388"/>
                <a:gd name="T31" fmla="*/ 4 h 550"/>
                <a:gd name="T32" fmla="*/ 380 w 388"/>
                <a:gd name="T33" fmla="*/ 2 h 550"/>
                <a:gd name="T34" fmla="*/ 376 w 388"/>
                <a:gd name="T35" fmla="*/ 0 h 550"/>
                <a:gd name="T36" fmla="*/ 140 w 388"/>
                <a:gd name="T37" fmla="*/ 0 h 550"/>
                <a:gd name="T38" fmla="*/ 140 w 388"/>
                <a:gd name="T39" fmla="*/ 0 h 550"/>
                <a:gd name="T40" fmla="*/ 136 w 388"/>
                <a:gd name="T41" fmla="*/ 2 h 550"/>
                <a:gd name="T42" fmla="*/ 132 w 388"/>
                <a:gd name="T43" fmla="*/ 4 h 550"/>
                <a:gd name="T44" fmla="*/ 4 w 388"/>
                <a:gd name="T45" fmla="*/ 140 h 550"/>
                <a:gd name="T46" fmla="*/ 4 w 388"/>
                <a:gd name="T47" fmla="*/ 140 h 550"/>
                <a:gd name="T48" fmla="*/ 2 w 388"/>
                <a:gd name="T49" fmla="*/ 144 h 550"/>
                <a:gd name="T50" fmla="*/ 0 w 388"/>
                <a:gd name="T51" fmla="*/ 150 h 550"/>
                <a:gd name="T52" fmla="*/ 0 w 388"/>
                <a:gd name="T53" fmla="*/ 538 h 550"/>
                <a:gd name="T54" fmla="*/ 0 w 388"/>
                <a:gd name="T55" fmla="*/ 538 h 550"/>
                <a:gd name="T56" fmla="*/ 2 w 388"/>
                <a:gd name="T57" fmla="*/ 542 h 550"/>
                <a:gd name="T58" fmla="*/ 4 w 388"/>
                <a:gd name="T59" fmla="*/ 546 h 550"/>
                <a:gd name="T60" fmla="*/ 4 w 388"/>
                <a:gd name="T61" fmla="*/ 546 h 550"/>
                <a:gd name="T62" fmla="*/ 8 w 388"/>
                <a:gd name="T63" fmla="*/ 548 h 550"/>
                <a:gd name="T64" fmla="*/ 12 w 388"/>
                <a:gd name="T65" fmla="*/ 550 h 550"/>
                <a:gd name="T66" fmla="*/ 376 w 388"/>
                <a:gd name="T67" fmla="*/ 550 h 550"/>
                <a:gd name="T68" fmla="*/ 376 w 388"/>
                <a:gd name="T69" fmla="*/ 550 h 550"/>
                <a:gd name="T70" fmla="*/ 380 w 388"/>
                <a:gd name="T71" fmla="*/ 548 h 550"/>
                <a:gd name="T72" fmla="*/ 384 w 388"/>
                <a:gd name="T73" fmla="*/ 546 h 550"/>
                <a:gd name="T74" fmla="*/ 384 w 388"/>
                <a:gd name="T75" fmla="*/ 546 h 550"/>
                <a:gd name="T76" fmla="*/ 386 w 388"/>
                <a:gd name="T77" fmla="*/ 542 h 550"/>
                <a:gd name="T78" fmla="*/ 388 w 388"/>
                <a:gd name="T79" fmla="*/ 538 h 550"/>
                <a:gd name="T80" fmla="*/ 376 w 388"/>
                <a:gd name="T81" fmla="*/ 5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550">
                  <a:moveTo>
                    <a:pt x="376" y="538"/>
                  </a:moveTo>
                  <a:lnTo>
                    <a:pt x="376" y="526"/>
                  </a:lnTo>
                  <a:lnTo>
                    <a:pt x="24" y="526"/>
                  </a:lnTo>
                  <a:lnTo>
                    <a:pt x="24" y="154"/>
                  </a:lnTo>
                  <a:lnTo>
                    <a:pt x="146" y="24"/>
                  </a:lnTo>
                  <a:lnTo>
                    <a:pt x="364" y="24"/>
                  </a:lnTo>
                  <a:lnTo>
                    <a:pt x="364" y="538"/>
                  </a:lnTo>
                  <a:lnTo>
                    <a:pt x="376" y="538"/>
                  </a:lnTo>
                  <a:lnTo>
                    <a:pt x="376" y="526"/>
                  </a:lnTo>
                  <a:lnTo>
                    <a:pt x="376" y="538"/>
                  </a:lnTo>
                  <a:lnTo>
                    <a:pt x="388" y="538"/>
                  </a:lnTo>
                  <a:lnTo>
                    <a:pt x="388" y="12"/>
                  </a:lnTo>
                  <a:lnTo>
                    <a:pt x="388" y="12"/>
                  </a:lnTo>
                  <a:lnTo>
                    <a:pt x="386" y="8"/>
                  </a:lnTo>
                  <a:lnTo>
                    <a:pt x="384" y="4"/>
                  </a:lnTo>
                  <a:lnTo>
                    <a:pt x="384" y="4"/>
                  </a:lnTo>
                  <a:lnTo>
                    <a:pt x="380" y="2"/>
                  </a:lnTo>
                  <a:lnTo>
                    <a:pt x="376" y="0"/>
                  </a:lnTo>
                  <a:lnTo>
                    <a:pt x="140" y="0"/>
                  </a:lnTo>
                  <a:lnTo>
                    <a:pt x="140" y="0"/>
                  </a:lnTo>
                  <a:lnTo>
                    <a:pt x="136" y="2"/>
                  </a:lnTo>
                  <a:lnTo>
                    <a:pt x="132" y="4"/>
                  </a:lnTo>
                  <a:lnTo>
                    <a:pt x="4" y="140"/>
                  </a:lnTo>
                  <a:lnTo>
                    <a:pt x="4" y="140"/>
                  </a:lnTo>
                  <a:lnTo>
                    <a:pt x="2" y="144"/>
                  </a:lnTo>
                  <a:lnTo>
                    <a:pt x="0" y="150"/>
                  </a:lnTo>
                  <a:lnTo>
                    <a:pt x="0" y="538"/>
                  </a:lnTo>
                  <a:lnTo>
                    <a:pt x="0" y="538"/>
                  </a:lnTo>
                  <a:lnTo>
                    <a:pt x="2" y="542"/>
                  </a:lnTo>
                  <a:lnTo>
                    <a:pt x="4" y="546"/>
                  </a:lnTo>
                  <a:lnTo>
                    <a:pt x="4" y="546"/>
                  </a:lnTo>
                  <a:lnTo>
                    <a:pt x="8" y="548"/>
                  </a:lnTo>
                  <a:lnTo>
                    <a:pt x="12" y="550"/>
                  </a:lnTo>
                  <a:lnTo>
                    <a:pt x="376" y="550"/>
                  </a:lnTo>
                  <a:lnTo>
                    <a:pt x="376" y="550"/>
                  </a:lnTo>
                  <a:lnTo>
                    <a:pt x="380" y="548"/>
                  </a:lnTo>
                  <a:lnTo>
                    <a:pt x="384" y="546"/>
                  </a:lnTo>
                  <a:lnTo>
                    <a:pt x="384" y="546"/>
                  </a:lnTo>
                  <a:lnTo>
                    <a:pt x="386" y="542"/>
                  </a:lnTo>
                  <a:lnTo>
                    <a:pt x="388" y="538"/>
                  </a:lnTo>
                  <a:lnTo>
                    <a:pt x="376" y="5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0" name="Freeform 1228">
              <a:extLst>
                <a:ext uri="{FF2B5EF4-FFF2-40B4-BE49-F238E27FC236}">
                  <a16:creationId xmlns:a16="http://schemas.microsoft.com/office/drawing/2014/main" id="{F5AE1465-A5F3-47FF-8B6F-132B83F2EB8E}"/>
                </a:ext>
              </a:extLst>
            </p:cNvPr>
            <p:cNvSpPr>
              <a:spLocks/>
            </p:cNvSpPr>
            <p:nvPr/>
          </p:nvSpPr>
          <p:spPr bwMode="auto">
            <a:xfrm>
              <a:off x="6505446" y="3794126"/>
              <a:ext cx="241300" cy="257175"/>
            </a:xfrm>
            <a:custGeom>
              <a:avLst/>
              <a:gdLst>
                <a:gd name="T0" fmla="*/ 12 w 152"/>
                <a:gd name="T1" fmla="*/ 162 h 162"/>
                <a:gd name="T2" fmla="*/ 140 w 152"/>
                <a:gd name="T3" fmla="*/ 162 h 162"/>
                <a:gd name="T4" fmla="*/ 140 w 152"/>
                <a:gd name="T5" fmla="*/ 162 h 162"/>
                <a:gd name="T6" fmla="*/ 146 w 152"/>
                <a:gd name="T7" fmla="*/ 160 h 162"/>
                <a:gd name="T8" fmla="*/ 150 w 152"/>
                <a:gd name="T9" fmla="*/ 158 h 162"/>
                <a:gd name="T10" fmla="*/ 150 w 152"/>
                <a:gd name="T11" fmla="*/ 158 h 162"/>
                <a:gd name="T12" fmla="*/ 152 w 152"/>
                <a:gd name="T13" fmla="*/ 154 h 162"/>
                <a:gd name="T14" fmla="*/ 152 w 152"/>
                <a:gd name="T15" fmla="*/ 150 h 162"/>
                <a:gd name="T16" fmla="*/ 152 w 152"/>
                <a:gd name="T17" fmla="*/ 12 h 162"/>
                <a:gd name="T18" fmla="*/ 152 w 152"/>
                <a:gd name="T19" fmla="*/ 12 h 162"/>
                <a:gd name="T20" fmla="*/ 152 w 152"/>
                <a:gd name="T21" fmla="*/ 8 h 162"/>
                <a:gd name="T22" fmla="*/ 150 w 152"/>
                <a:gd name="T23" fmla="*/ 4 h 162"/>
                <a:gd name="T24" fmla="*/ 146 w 152"/>
                <a:gd name="T25" fmla="*/ 2 h 162"/>
                <a:gd name="T26" fmla="*/ 140 w 152"/>
                <a:gd name="T27" fmla="*/ 0 h 162"/>
                <a:gd name="T28" fmla="*/ 140 w 152"/>
                <a:gd name="T29" fmla="*/ 0 h 162"/>
                <a:gd name="T30" fmla="*/ 136 w 152"/>
                <a:gd name="T31" fmla="*/ 2 h 162"/>
                <a:gd name="T32" fmla="*/ 132 w 152"/>
                <a:gd name="T33" fmla="*/ 4 h 162"/>
                <a:gd name="T34" fmla="*/ 130 w 152"/>
                <a:gd name="T35" fmla="*/ 8 h 162"/>
                <a:gd name="T36" fmla="*/ 128 w 152"/>
                <a:gd name="T37" fmla="*/ 12 h 162"/>
                <a:gd name="T38" fmla="*/ 128 w 152"/>
                <a:gd name="T39" fmla="*/ 138 h 162"/>
                <a:gd name="T40" fmla="*/ 12 w 152"/>
                <a:gd name="T41" fmla="*/ 138 h 162"/>
                <a:gd name="T42" fmla="*/ 12 w 152"/>
                <a:gd name="T43" fmla="*/ 138 h 162"/>
                <a:gd name="T44" fmla="*/ 8 w 152"/>
                <a:gd name="T45" fmla="*/ 138 h 162"/>
                <a:gd name="T46" fmla="*/ 4 w 152"/>
                <a:gd name="T47" fmla="*/ 140 h 162"/>
                <a:gd name="T48" fmla="*/ 2 w 152"/>
                <a:gd name="T49" fmla="*/ 144 h 162"/>
                <a:gd name="T50" fmla="*/ 0 w 152"/>
                <a:gd name="T51" fmla="*/ 150 h 162"/>
                <a:gd name="T52" fmla="*/ 0 w 152"/>
                <a:gd name="T53" fmla="*/ 150 h 162"/>
                <a:gd name="T54" fmla="*/ 2 w 152"/>
                <a:gd name="T55" fmla="*/ 154 h 162"/>
                <a:gd name="T56" fmla="*/ 4 w 152"/>
                <a:gd name="T57" fmla="*/ 158 h 162"/>
                <a:gd name="T58" fmla="*/ 8 w 152"/>
                <a:gd name="T59" fmla="*/ 160 h 162"/>
                <a:gd name="T60" fmla="*/ 12 w 152"/>
                <a:gd name="T61" fmla="*/ 162 h 162"/>
                <a:gd name="T62" fmla="*/ 12 w 152"/>
                <a:gd name="T6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62">
                  <a:moveTo>
                    <a:pt x="12" y="162"/>
                  </a:moveTo>
                  <a:lnTo>
                    <a:pt x="140" y="162"/>
                  </a:lnTo>
                  <a:lnTo>
                    <a:pt x="140" y="162"/>
                  </a:lnTo>
                  <a:lnTo>
                    <a:pt x="146" y="160"/>
                  </a:lnTo>
                  <a:lnTo>
                    <a:pt x="150" y="158"/>
                  </a:lnTo>
                  <a:lnTo>
                    <a:pt x="150" y="158"/>
                  </a:lnTo>
                  <a:lnTo>
                    <a:pt x="152" y="154"/>
                  </a:lnTo>
                  <a:lnTo>
                    <a:pt x="152" y="150"/>
                  </a:lnTo>
                  <a:lnTo>
                    <a:pt x="152" y="12"/>
                  </a:lnTo>
                  <a:lnTo>
                    <a:pt x="152" y="12"/>
                  </a:lnTo>
                  <a:lnTo>
                    <a:pt x="152" y="8"/>
                  </a:lnTo>
                  <a:lnTo>
                    <a:pt x="150" y="4"/>
                  </a:lnTo>
                  <a:lnTo>
                    <a:pt x="146" y="2"/>
                  </a:lnTo>
                  <a:lnTo>
                    <a:pt x="140" y="0"/>
                  </a:lnTo>
                  <a:lnTo>
                    <a:pt x="140" y="0"/>
                  </a:lnTo>
                  <a:lnTo>
                    <a:pt x="136" y="2"/>
                  </a:lnTo>
                  <a:lnTo>
                    <a:pt x="132" y="4"/>
                  </a:lnTo>
                  <a:lnTo>
                    <a:pt x="130" y="8"/>
                  </a:lnTo>
                  <a:lnTo>
                    <a:pt x="128" y="12"/>
                  </a:lnTo>
                  <a:lnTo>
                    <a:pt x="128" y="138"/>
                  </a:lnTo>
                  <a:lnTo>
                    <a:pt x="12" y="138"/>
                  </a:lnTo>
                  <a:lnTo>
                    <a:pt x="12" y="138"/>
                  </a:lnTo>
                  <a:lnTo>
                    <a:pt x="8" y="138"/>
                  </a:lnTo>
                  <a:lnTo>
                    <a:pt x="4" y="140"/>
                  </a:lnTo>
                  <a:lnTo>
                    <a:pt x="2" y="144"/>
                  </a:lnTo>
                  <a:lnTo>
                    <a:pt x="0" y="150"/>
                  </a:lnTo>
                  <a:lnTo>
                    <a:pt x="0" y="150"/>
                  </a:lnTo>
                  <a:lnTo>
                    <a:pt x="2" y="154"/>
                  </a:lnTo>
                  <a:lnTo>
                    <a:pt x="4" y="158"/>
                  </a:lnTo>
                  <a:lnTo>
                    <a:pt x="8" y="160"/>
                  </a:lnTo>
                  <a:lnTo>
                    <a:pt x="12" y="162"/>
                  </a:lnTo>
                  <a:lnTo>
                    <a:pt x="12"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1" name="Freeform 1229">
              <a:extLst>
                <a:ext uri="{FF2B5EF4-FFF2-40B4-BE49-F238E27FC236}">
                  <a16:creationId xmlns:a16="http://schemas.microsoft.com/office/drawing/2014/main" id="{678621A4-BCB0-9B29-5C00-A6B2B9AF8646}"/>
                </a:ext>
              </a:extLst>
            </p:cNvPr>
            <p:cNvSpPr>
              <a:spLocks/>
            </p:cNvSpPr>
            <p:nvPr/>
          </p:nvSpPr>
          <p:spPr bwMode="auto">
            <a:xfrm>
              <a:off x="6607046" y="4083051"/>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2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2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2"/>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2"/>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2" name="Freeform 1230">
              <a:extLst>
                <a:ext uri="{FF2B5EF4-FFF2-40B4-BE49-F238E27FC236}">
                  <a16:creationId xmlns:a16="http://schemas.microsoft.com/office/drawing/2014/main" id="{FF89B11D-8B23-A878-AB7E-1F601D578303}"/>
                </a:ext>
              </a:extLst>
            </p:cNvPr>
            <p:cNvSpPr>
              <a:spLocks/>
            </p:cNvSpPr>
            <p:nvPr/>
          </p:nvSpPr>
          <p:spPr bwMode="auto">
            <a:xfrm>
              <a:off x="6607046" y="4083051"/>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2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2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2"/>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2"/>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3" name="Freeform 1231">
              <a:extLst>
                <a:ext uri="{FF2B5EF4-FFF2-40B4-BE49-F238E27FC236}">
                  <a16:creationId xmlns:a16="http://schemas.microsoft.com/office/drawing/2014/main" id="{3BFB0ADD-9792-55D0-536A-0CD6049F5470}"/>
                </a:ext>
              </a:extLst>
            </p:cNvPr>
            <p:cNvSpPr>
              <a:spLocks/>
            </p:cNvSpPr>
            <p:nvPr/>
          </p:nvSpPr>
          <p:spPr bwMode="auto">
            <a:xfrm>
              <a:off x="6810246" y="3975101"/>
              <a:ext cx="209550" cy="38100"/>
            </a:xfrm>
            <a:custGeom>
              <a:avLst/>
              <a:gdLst>
                <a:gd name="T0" fmla="*/ 12 w 132"/>
                <a:gd name="T1" fmla="*/ 24 h 24"/>
                <a:gd name="T2" fmla="*/ 120 w 132"/>
                <a:gd name="T3" fmla="*/ 24 h 24"/>
                <a:gd name="T4" fmla="*/ 120 w 132"/>
                <a:gd name="T5" fmla="*/ 24 h 24"/>
                <a:gd name="T6" fmla="*/ 124 w 132"/>
                <a:gd name="T7" fmla="*/ 24 h 24"/>
                <a:gd name="T8" fmla="*/ 128 w 132"/>
                <a:gd name="T9" fmla="*/ 20 h 24"/>
                <a:gd name="T10" fmla="*/ 130 w 132"/>
                <a:gd name="T11" fmla="*/ 16 h 24"/>
                <a:gd name="T12" fmla="*/ 132 w 132"/>
                <a:gd name="T13" fmla="*/ 12 h 24"/>
                <a:gd name="T14" fmla="*/ 132 w 132"/>
                <a:gd name="T15" fmla="*/ 12 h 24"/>
                <a:gd name="T16" fmla="*/ 130 w 132"/>
                <a:gd name="T17" fmla="*/ 8 h 24"/>
                <a:gd name="T18" fmla="*/ 128 w 132"/>
                <a:gd name="T19" fmla="*/ 4 h 24"/>
                <a:gd name="T20" fmla="*/ 124 w 132"/>
                <a:gd name="T21" fmla="*/ 2 h 24"/>
                <a:gd name="T22" fmla="*/ 120 w 132"/>
                <a:gd name="T23" fmla="*/ 0 h 24"/>
                <a:gd name="T24" fmla="*/ 12 w 132"/>
                <a:gd name="T25" fmla="*/ 0 h 24"/>
                <a:gd name="T26" fmla="*/ 12 w 132"/>
                <a:gd name="T27" fmla="*/ 0 h 24"/>
                <a:gd name="T28" fmla="*/ 8 w 132"/>
                <a:gd name="T29" fmla="*/ 2 h 24"/>
                <a:gd name="T30" fmla="*/ 4 w 132"/>
                <a:gd name="T31" fmla="*/ 4 h 24"/>
                <a:gd name="T32" fmla="*/ 2 w 132"/>
                <a:gd name="T33" fmla="*/ 8 h 24"/>
                <a:gd name="T34" fmla="*/ 0 w 132"/>
                <a:gd name="T35" fmla="*/ 12 h 24"/>
                <a:gd name="T36" fmla="*/ 0 w 132"/>
                <a:gd name="T37" fmla="*/ 12 h 24"/>
                <a:gd name="T38" fmla="*/ 2 w 132"/>
                <a:gd name="T39" fmla="*/ 16 h 24"/>
                <a:gd name="T40" fmla="*/ 4 w 132"/>
                <a:gd name="T41" fmla="*/ 20 h 24"/>
                <a:gd name="T42" fmla="*/ 8 w 132"/>
                <a:gd name="T43" fmla="*/ 24 h 24"/>
                <a:gd name="T44" fmla="*/ 12 w 132"/>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24">
                  <a:moveTo>
                    <a:pt x="12" y="24"/>
                  </a:moveTo>
                  <a:lnTo>
                    <a:pt x="120" y="24"/>
                  </a:lnTo>
                  <a:lnTo>
                    <a:pt x="120" y="24"/>
                  </a:lnTo>
                  <a:lnTo>
                    <a:pt x="124" y="24"/>
                  </a:lnTo>
                  <a:lnTo>
                    <a:pt x="128" y="20"/>
                  </a:lnTo>
                  <a:lnTo>
                    <a:pt x="130" y="16"/>
                  </a:lnTo>
                  <a:lnTo>
                    <a:pt x="132" y="12"/>
                  </a:lnTo>
                  <a:lnTo>
                    <a:pt x="132" y="12"/>
                  </a:lnTo>
                  <a:lnTo>
                    <a:pt x="130" y="8"/>
                  </a:lnTo>
                  <a:lnTo>
                    <a:pt x="128" y="4"/>
                  </a:lnTo>
                  <a:lnTo>
                    <a:pt x="124" y="2"/>
                  </a:lnTo>
                  <a:lnTo>
                    <a:pt x="120" y="0"/>
                  </a:lnTo>
                  <a:lnTo>
                    <a:pt x="12" y="0"/>
                  </a:lnTo>
                  <a:lnTo>
                    <a:pt x="12" y="0"/>
                  </a:lnTo>
                  <a:lnTo>
                    <a:pt x="8" y="2"/>
                  </a:lnTo>
                  <a:lnTo>
                    <a:pt x="4" y="4"/>
                  </a:lnTo>
                  <a:lnTo>
                    <a:pt x="2" y="8"/>
                  </a:lnTo>
                  <a:lnTo>
                    <a:pt x="0" y="12"/>
                  </a:lnTo>
                  <a:lnTo>
                    <a:pt x="0" y="12"/>
                  </a:lnTo>
                  <a:lnTo>
                    <a:pt x="2" y="16"/>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4" name="Freeform 1232">
              <a:extLst>
                <a:ext uri="{FF2B5EF4-FFF2-40B4-BE49-F238E27FC236}">
                  <a16:creationId xmlns:a16="http://schemas.microsoft.com/office/drawing/2014/main" id="{92737C6B-4E6C-E3E3-8439-127F925F7D28}"/>
                </a:ext>
              </a:extLst>
            </p:cNvPr>
            <p:cNvSpPr>
              <a:spLocks/>
            </p:cNvSpPr>
            <p:nvPr/>
          </p:nvSpPr>
          <p:spPr bwMode="auto">
            <a:xfrm>
              <a:off x="6810246" y="3975101"/>
              <a:ext cx="209550" cy="38100"/>
            </a:xfrm>
            <a:custGeom>
              <a:avLst/>
              <a:gdLst>
                <a:gd name="T0" fmla="*/ 12 w 132"/>
                <a:gd name="T1" fmla="*/ 24 h 24"/>
                <a:gd name="T2" fmla="*/ 120 w 132"/>
                <a:gd name="T3" fmla="*/ 24 h 24"/>
                <a:gd name="T4" fmla="*/ 120 w 132"/>
                <a:gd name="T5" fmla="*/ 24 h 24"/>
                <a:gd name="T6" fmla="*/ 124 w 132"/>
                <a:gd name="T7" fmla="*/ 24 h 24"/>
                <a:gd name="T8" fmla="*/ 128 w 132"/>
                <a:gd name="T9" fmla="*/ 20 h 24"/>
                <a:gd name="T10" fmla="*/ 130 w 132"/>
                <a:gd name="T11" fmla="*/ 16 h 24"/>
                <a:gd name="T12" fmla="*/ 132 w 132"/>
                <a:gd name="T13" fmla="*/ 12 h 24"/>
                <a:gd name="T14" fmla="*/ 132 w 132"/>
                <a:gd name="T15" fmla="*/ 12 h 24"/>
                <a:gd name="T16" fmla="*/ 130 w 132"/>
                <a:gd name="T17" fmla="*/ 8 h 24"/>
                <a:gd name="T18" fmla="*/ 128 w 132"/>
                <a:gd name="T19" fmla="*/ 4 h 24"/>
                <a:gd name="T20" fmla="*/ 124 w 132"/>
                <a:gd name="T21" fmla="*/ 2 h 24"/>
                <a:gd name="T22" fmla="*/ 120 w 132"/>
                <a:gd name="T23" fmla="*/ 0 h 24"/>
                <a:gd name="T24" fmla="*/ 12 w 132"/>
                <a:gd name="T25" fmla="*/ 0 h 24"/>
                <a:gd name="T26" fmla="*/ 12 w 132"/>
                <a:gd name="T27" fmla="*/ 0 h 24"/>
                <a:gd name="T28" fmla="*/ 8 w 132"/>
                <a:gd name="T29" fmla="*/ 2 h 24"/>
                <a:gd name="T30" fmla="*/ 4 w 132"/>
                <a:gd name="T31" fmla="*/ 4 h 24"/>
                <a:gd name="T32" fmla="*/ 2 w 132"/>
                <a:gd name="T33" fmla="*/ 8 h 24"/>
                <a:gd name="T34" fmla="*/ 0 w 132"/>
                <a:gd name="T35" fmla="*/ 12 h 24"/>
                <a:gd name="T36" fmla="*/ 0 w 132"/>
                <a:gd name="T37" fmla="*/ 12 h 24"/>
                <a:gd name="T38" fmla="*/ 2 w 132"/>
                <a:gd name="T39" fmla="*/ 16 h 24"/>
                <a:gd name="T40" fmla="*/ 4 w 132"/>
                <a:gd name="T41" fmla="*/ 20 h 24"/>
                <a:gd name="T42" fmla="*/ 8 w 132"/>
                <a:gd name="T43" fmla="*/ 24 h 24"/>
                <a:gd name="T44" fmla="*/ 12 w 132"/>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24">
                  <a:moveTo>
                    <a:pt x="12" y="24"/>
                  </a:moveTo>
                  <a:lnTo>
                    <a:pt x="120" y="24"/>
                  </a:lnTo>
                  <a:lnTo>
                    <a:pt x="120" y="24"/>
                  </a:lnTo>
                  <a:lnTo>
                    <a:pt x="124" y="24"/>
                  </a:lnTo>
                  <a:lnTo>
                    <a:pt x="128" y="20"/>
                  </a:lnTo>
                  <a:lnTo>
                    <a:pt x="130" y="16"/>
                  </a:lnTo>
                  <a:lnTo>
                    <a:pt x="132" y="12"/>
                  </a:lnTo>
                  <a:lnTo>
                    <a:pt x="132" y="12"/>
                  </a:lnTo>
                  <a:lnTo>
                    <a:pt x="130" y="8"/>
                  </a:lnTo>
                  <a:lnTo>
                    <a:pt x="128" y="4"/>
                  </a:lnTo>
                  <a:lnTo>
                    <a:pt x="124" y="2"/>
                  </a:lnTo>
                  <a:lnTo>
                    <a:pt x="120" y="0"/>
                  </a:lnTo>
                  <a:lnTo>
                    <a:pt x="12" y="0"/>
                  </a:lnTo>
                  <a:lnTo>
                    <a:pt x="12" y="0"/>
                  </a:lnTo>
                  <a:lnTo>
                    <a:pt x="8" y="2"/>
                  </a:lnTo>
                  <a:lnTo>
                    <a:pt x="4" y="4"/>
                  </a:lnTo>
                  <a:lnTo>
                    <a:pt x="2" y="8"/>
                  </a:lnTo>
                  <a:lnTo>
                    <a:pt x="0" y="12"/>
                  </a:lnTo>
                  <a:lnTo>
                    <a:pt x="0" y="12"/>
                  </a:lnTo>
                  <a:lnTo>
                    <a:pt x="2" y="16"/>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5" name="Freeform 1233">
              <a:extLst>
                <a:ext uri="{FF2B5EF4-FFF2-40B4-BE49-F238E27FC236}">
                  <a16:creationId xmlns:a16="http://schemas.microsoft.com/office/drawing/2014/main" id="{B2108F54-6FA2-3BEA-7415-C9D8D6D24326}"/>
                </a:ext>
              </a:extLst>
            </p:cNvPr>
            <p:cNvSpPr>
              <a:spLocks/>
            </p:cNvSpPr>
            <p:nvPr/>
          </p:nvSpPr>
          <p:spPr bwMode="auto">
            <a:xfrm>
              <a:off x="6607046" y="419417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6" name="Freeform 1234">
              <a:extLst>
                <a:ext uri="{FF2B5EF4-FFF2-40B4-BE49-F238E27FC236}">
                  <a16:creationId xmlns:a16="http://schemas.microsoft.com/office/drawing/2014/main" id="{DA8F92F3-008A-366F-6845-B4C49F291F3D}"/>
                </a:ext>
              </a:extLst>
            </p:cNvPr>
            <p:cNvSpPr>
              <a:spLocks/>
            </p:cNvSpPr>
            <p:nvPr/>
          </p:nvSpPr>
          <p:spPr bwMode="auto">
            <a:xfrm>
              <a:off x="6607046" y="419417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7" name="Freeform 1235">
              <a:extLst>
                <a:ext uri="{FF2B5EF4-FFF2-40B4-BE49-F238E27FC236}">
                  <a16:creationId xmlns:a16="http://schemas.microsoft.com/office/drawing/2014/main" id="{001FD081-655D-8855-7855-127461B3ACFB}"/>
                </a:ext>
              </a:extLst>
            </p:cNvPr>
            <p:cNvSpPr>
              <a:spLocks/>
            </p:cNvSpPr>
            <p:nvPr/>
          </p:nvSpPr>
          <p:spPr bwMode="auto">
            <a:xfrm>
              <a:off x="6607046" y="430212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8 h 24"/>
                <a:gd name="T18" fmla="*/ 256 w 260"/>
                <a:gd name="T19" fmla="*/ 4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4 h 24"/>
                <a:gd name="T32" fmla="*/ 2 w 260"/>
                <a:gd name="T33" fmla="*/ 8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8"/>
                  </a:lnTo>
                  <a:lnTo>
                    <a:pt x="256" y="4"/>
                  </a:lnTo>
                  <a:lnTo>
                    <a:pt x="252" y="0"/>
                  </a:lnTo>
                  <a:lnTo>
                    <a:pt x="248" y="0"/>
                  </a:lnTo>
                  <a:lnTo>
                    <a:pt x="12" y="0"/>
                  </a:lnTo>
                  <a:lnTo>
                    <a:pt x="12" y="0"/>
                  </a:lnTo>
                  <a:lnTo>
                    <a:pt x="8" y="0"/>
                  </a:lnTo>
                  <a:lnTo>
                    <a:pt x="4" y="4"/>
                  </a:lnTo>
                  <a:lnTo>
                    <a:pt x="2" y="8"/>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8" name="Freeform 1236">
              <a:extLst>
                <a:ext uri="{FF2B5EF4-FFF2-40B4-BE49-F238E27FC236}">
                  <a16:creationId xmlns:a16="http://schemas.microsoft.com/office/drawing/2014/main" id="{9578463B-CB76-0442-7DBF-98E0CE6D00C8}"/>
                </a:ext>
              </a:extLst>
            </p:cNvPr>
            <p:cNvSpPr>
              <a:spLocks/>
            </p:cNvSpPr>
            <p:nvPr/>
          </p:nvSpPr>
          <p:spPr bwMode="auto">
            <a:xfrm>
              <a:off x="6607046" y="430212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8 h 24"/>
                <a:gd name="T18" fmla="*/ 256 w 260"/>
                <a:gd name="T19" fmla="*/ 4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4 h 24"/>
                <a:gd name="T32" fmla="*/ 2 w 260"/>
                <a:gd name="T33" fmla="*/ 8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8"/>
                  </a:lnTo>
                  <a:lnTo>
                    <a:pt x="256" y="4"/>
                  </a:lnTo>
                  <a:lnTo>
                    <a:pt x="252" y="0"/>
                  </a:lnTo>
                  <a:lnTo>
                    <a:pt x="248" y="0"/>
                  </a:lnTo>
                  <a:lnTo>
                    <a:pt x="12" y="0"/>
                  </a:lnTo>
                  <a:lnTo>
                    <a:pt x="12" y="0"/>
                  </a:lnTo>
                  <a:lnTo>
                    <a:pt x="8" y="0"/>
                  </a:lnTo>
                  <a:lnTo>
                    <a:pt x="4" y="4"/>
                  </a:lnTo>
                  <a:lnTo>
                    <a:pt x="2" y="8"/>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9" name="Freeform 1237">
              <a:extLst>
                <a:ext uri="{FF2B5EF4-FFF2-40B4-BE49-F238E27FC236}">
                  <a16:creationId xmlns:a16="http://schemas.microsoft.com/office/drawing/2014/main" id="{E581046B-DD72-9515-A89B-9ADAE9305395}"/>
                </a:ext>
              </a:extLst>
            </p:cNvPr>
            <p:cNvSpPr>
              <a:spLocks/>
            </p:cNvSpPr>
            <p:nvPr/>
          </p:nvSpPr>
          <p:spPr bwMode="auto">
            <a:xfrm>
              <a:off x="6607046" y="4410076"/>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0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0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0"/>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0" name="Freeform 1238">
              <a:extLst>
                <a:ext uri="{FF2B5EF4-FFF2-40B4-BE49-F238E27FC236}">
                  <a16:creationId xmlns:a16="http://schemas.microsoft.com/office/drawing/2014/main" id="{24D78FA3-DFB7-5520-8BC9-E56BFB84803F}"/>
                </a:ext>
              </a:extLst>
            </p:cNvPr>
            <p:cNvSpPr>
              <a:spLocks/>
            </p:cNvSpPr>
            <p:nvPr/>
          </p:nvSpPr>
          <p:spPr bwMode="auto">
            <a:xfrm>
              <a:off x="6607046" y="4410076"/>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0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0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0"/>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1" name="Freeform 1239">
              <a:extLst>
                <a:ext uri="{FF2B5EF4-FFF2-40B4-BE49-F238E27FC236}">
                  <a16:creationId xmlns:a16="http://schemas.microsoft.com/office/drawing/2014/main" id="{C045994A-6E9F-E52D-A173-B727895268B0}"/>
                </a:ext>
              </a:extLst>
            </p:cNvPr>
            <p:cNvSpPr>
              <a:spLocks/>
            </p:cNvSpPr>
            <p:nvPr/>
          </p:nvSpPr>
          <p:spPr bwMode="auto">
            <a:xfrm>
              <a:off x="6607046" y="4521201"/>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2" name="Freeform 1240">
              <a:extLst>
                <a:ext uri="{FF2B5EF4-FFF2-40B4-BE49-F238E27FC236}">
                  <a16:creationId xmlns:a16="http://schemas.microsoft.com/office/drawing/2014/main" id="{C1D63D94-265B-C49B-9938-34565B4CDE48}"/>
                </a:ext>
              </a:extLst>
            </p:cNvPr>
            <p:cNvSpPr>
              <a:spLocks/>
            </p:cNvSpPr>
            <p:nvPr/>
          </p:nvSpPr>
          <p:spPr bwMode="auto">
            <a:xfrm>
              <a:off x="6607046" y="4521201"/>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3" name="TextBox 72">
              <a:extLst>
                <a:ext uri="{FF2B5EF4-FFF2-40B4-BE49-F238E27FC236}">
                  <a16:creationId xmlns:a16="http://schemas.microsoft.com/office/drawing/2014/main" id="{8354E42A-6F72-F846-9C78-95EC747B16E2}"/>
                </a:ext>
              </a:extLst>
            </p:cNvPr>
            <p:cNvSpPr txBox="1"/>
            <p:nvPr/>
          </p:nvSpPr>
          <p:spPr>
            <a:xfrm>
              <a:off x="6348617" y="4785906"/>
              <a:ext cx="1112915" cy="6763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Data file Uploader</a:t>
              </a:r>
            </a:p>
          </p:txBody>
        </p:sp>
      </p:grpSp>
      <p:grpSp>
        <p:nvGrpSpPr>
          <p:cNvPr id="74" name="Group 73">
            <a:extLst>
              <a:ext uri="{FF2B5EF4-FFF2-40B4-BE49-F238E27FC236}">
                <a16:creationId xmlns:a16="http://schemas.microsoft.com/office/drawing/2014/main" id="{9FF5D5A4-0225-87DA-3830-A5D1310AA679}"/>
              </a:ext>
            </a:extLst>
          </p:cNvPr>
          <p:cNvGrpSpPr/>
          <p:nvPr/>
        </p:nvGrpSpPr>
        <p:grpSpPr>
          <a:xfrm>
            <a:off x="7461334" y="996218"/>
            <a:ext cx="632946" cy="1021658"/>
            <a:chOff x="6286371" y="3667126"/>
            <a:chExt cx="1175161" cy="2041116"/>
          </a:xfrm>
        </p:grpSpPr>
        <p:sp>
          <p:nvSpPr>
            <p:cNvPr id="75" name="Rectangle 1226">
              <a:extLst>
                <a:ext uri="{FF2B5EF4-FFF2-40B4-BE49-F238E27FC236}">
                  <a16:creationId xmlns:a16="http://schemas.microsoft.com/office/drawing/2014/main" id="{3E91D323-24F6-2FDA-3E14-AC8602359D2A}"/>
                </a:ext>
              </a:extLst>
            </p:cNvPr>
            <p:cNvSpPr>
              <a:spLocks noChangeArrowheads="1"/>
            </p:cNvSpPr>
            <p:nvPr/>
          </p:nvSpPr>
          <p:spPr bwMode="auto">
            <a:xfrm>
              <a:off x="6286371" y="3667126"/>
              <a:ext cx="1054100" cy="1127125"/>
            </a:xfrm>
            <a:prstGeom prst="rect">
              <a:avLst/>
            </a:prstGeom>
            <a:solidFill>
              <a:srgbClr val="9BB7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6" name="Freeform 1227">
              <a:extLst>
                <a:ext uri="{FF2B5EF4-FFF2-40B4-BE49-F238E27FC236}">
                  <a16:creationId xmlns:a16="http://schemas.microsoft.com/office/drawing/2014/main" id="{648B3E4D-2C6B-6E4B-DD9C-E9BF33656EAD}"/>
                </a:ext>
              </a:extLst>
            </p:cNvPr>
            <p:cNvSpPr>
              <a:spLocks/>
            </p:cNvSpPr>
            <p:nvPr/>
          </p:nvSpPr>
          <p:spPr bwMode="auto">
            <a:xfrm>
              <a:off x="6505446" y="3794126"/>
              <a:ext cx="615950" cy="873125"/>
            </a:xfrm>
            <a:custGeom>
              <a:avLst/>
              <a:gdLst>
                <a:gd name="T0" fmla="*/ 376 w 388"/>
                <a:gd name="T1" fmla="*/ 538 h 550"/>
                <a:gd name="T2" fmla="*/ 376 w 388"/>
                <a:gd name="T3" fmla="*/ 526 h 550"/>
                <a:gd name="T4" fmla="*/ 24 w 388"/>
                <a:gd name="T5" fmla="*/ 526 h 550"/>
                <a:gd name="T6" fmla="*/ 24 w 388"/>
                <a:gd name="T7" fmla="*/ 154 h 550"/>
                <a:gd name="T8" fmla="*/ 146 w 388"/>
                <a:gd name="T9" fmla="*/ 24 h 550"/>
                <a:gd name="T10" fmla="*/ 364 w 388"/>
                <a:gd name="T11" fmla="*/ 24 h 550"/>
                <a:gd name="T12" fmla="*/ 364 w 388"/>
                <a:gd name="T13" fmla="*/ 538 h 550"/>
                <a:gd name="T14" fmla="*/ 376 w 388"/>
                <a:gd name="T15" fmla="*/ 538 h 550"/>
                <a:gd name="T16" fmla="*/ 376 w 388"/>
                <a:gd name="T17" fmla="*/ 526 h 550"/>
                <a:gd name="T18" fmla="*/ 376 w 388"/>
                <a:gd name="T19" fmla="*/ 538 h 550"/>
                <a:gd name="T20" fmla="*/ 388 w 388"/>
                <a:gd name="T21" fmla="*/ 538 h 550"/>
                <a:gd name="T22" fmla="*/ 388 w 388"/>
                <a:gd name="T23" fmla="*/ 12 h 550"/>
                <a:gd name="T24" fmla="*/ 388 w 388"/>
                <a:gd name="T25" fmla="*/ 12 h 550"/>
                <a:gd name="T26" fmla="*/ 386 w 388"/>
                <a:gd name="T27" fmla="*/ 8 h 550"/>
                <a:gd name="T28" fmla="*/ 384 w 388"/>
                <a:gd name="T29" fmla="*/ 4 h 550"/>
                <a:gd name="T30" fmla="*/ 384 w 388"/>
                <a:gd name="T31" fmla="*/ 4 h 550"/>
                <a:gd name="T32" fmla="*/ 380 w 388"/>
                <a:gd name="T33" fmla="*/ 2 h 550"/>
                <a:gd name="T34" fmla="*/ 376 w 388"/>
                <a:gd name="T35" fmla="*/ 0 h 550"/>
                <a:gd name="T36" fmla="*/ 140 w 388"/>
                <a:gd name="T37" fmla="*/ 0 h 550"/>
                <a:gd name="T38" fmla="*/ 140 w 388"/>
                <a:gd name="T39" fmla="*/ 0 h 550"/>
                <a:gd name="T40" fmla="*/ 136 w 388"/>
                <a:gd name="T41" fmla="*/ 2 h 550"/>
                <a:gd name="T42" fmla="*/ 132 w 388"/>
                <a:gd name="T43" fmla="*/ 4 h 550"/>
                <a:gd name="T44" fmla="*/ 4 w 388"/>
                <a:gd name="T45" fmla="*/ 140 h 550"/>
                <a:gd name="T46" fmla="*/ 4 w 388"/>
                <a:gd name="T47" fmla="*/ 140 h 550"/>
                <a:gd name="T48" fmla="*/ 2 w 388"/>
                <a:gd name="T49" fmla="*/ 144 h 550"/>
                <a:gd name="T50" fmla="*/ 0 w 388"/>
                <a:gd name="T51" fmla="*/ 150 h 550"/>
                <a:gd name="T52" fmla="*/ 0 w 388"/>
                <a:gd name="T53" fmla="*/ 538 h 550"/>
                <a:gd name="T54" fmla="*/ 0 w 388"/>
                <a:gd name="T55" fmla="*/ 538 h 550"/>
                <a:gd name="T56" fmla="*/ 2 w 388"/>
                <a:gd name="T57" fmla="*/ 542 h 550"/>
                <a:gd name="T58" fmla="*/ 4 w 388"/>
                <a:gd name="T59" fmla="*/ 546 h 550"/>
                <a:gd name="T60" fmla="*/ 4 w 388"/>
                <a:gd name="T61" fmla="*/ 546 h 550"/>
                <a:gd name="T62" fmla="*/ 8 w 388"/>
                <a:gd name="T63" fmla="*/ 548 h 550"/>
                <a:gd name="T64" fmla="*/ 12 w 388"/>
                <a:gd name="T65" fmla="*/ 550 h 550"/>
                <a:gd name="T66" fmla="*/ 376 w 388"/>
                <a:gd name="T67" fmla="*/ 550 h 550"/>
                <a:gd name="T68" fmla="*/ 376 w 388"/>
                <a:gd name="T69" fmla="*/ 550 h 550"/>
                <a:gd name="T70" fmla="*/ 380 w 388"/>
                <a:gd name="T71" fmla="*/ 548 h 550"/>
                <a:gd name="T72" fmla="*/ 384 w 388"/>
                <a:gd name="T73" fmla="*/ 546 h 550"/>
                <a:gd name="T74" fmla="*/ 384 w 388"/>
                <a:gd name="T75" fmla="*/ 546 h 550"/>
                <a:gd name="T76" fmla="*/ 386 w 388"/>
                <a:gd name="T77" fmla="*/ 542 h 550"/>
                <a:gd name="T78" fmla="*/ 388 w 388"/>
                <a:gd name="T79" fmla="*/ 538 h 550"/>
                <a:gd name="T80" fmla="*/ 376 w 388"/>
                <a:gd name="T81" fmla="*/ 5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550">
                  <a:moveTo>
                    <a:pt x="376" y="538"/>
                  </a:moveTo>
                  <a:lnTo>
                    <a:pt x="376" y="526"/>
                  </a:lnTo>
                  <a:lnTo>
                    <a:pt x="24" y="526"/>
                  </a:lnTo>
                  <a:lnTo>
                    <a:pt x="24" y="154"/>
                  </a:lnTo>
                  <a:lnTo>
                    <a:pt x="146" y="24"/>
                  </a:lnTo>
                  <a:lnTo>
                    <a:pt x="364" y="24"/>
                  </a:lnTo>
                  <a:lnTo>
                    <a:pt x="364" y="538"/>
                  </a:lnTo>
                  <a:lnTo>
                    <a:pt x="376" y="538"/>
                  </a:lnTo>
                  <a:lnTo>
                    <a:pt x="376" y="526"/>
                  </a:lnTo>
                  <a:lnTo>
                    <a:pt x="376" y="538"/>
                  </a:lnTo>
                  <a:lnTo>
                    <a:pt x="388" y="538"/>
                  </a:lnTo>
                  <a:lnTo>
                    <a:pt x="388" y="12"/>
                  </a:lnTo>
                  <a:lnTo>
                    <a:pt x="388" y="12"/>
                  </a:lnTo>
                  <a:lnTo>
                    <a:pt x="386" y="8"/>
                  </a:lnTo>
                  <a:lnTo>
                    <a:pt x="384" y="4"/>
                  </a:lnTo>
                  <a:lnTo>
                    <a:pt x="384" y="4"/>
                  </a:lnTo>
                  <a:lnTo>
                    <a:pt x="380" y="2"/>
                  </a:lnTo>
                  <a:lnTo>
                    <a:pt x="376" y="0"/>
                  </a:lnTo>
                  <a:lnTo>
                    <a:pt x="140" y="0"/>
                  </a:lnTo>
                  <a:lnTo>
                    <a:pt x="140" y="0"/>
                  </a:lnTo>
                  <a:lnTo>
                    <a:pt x="136" y="2"/>
                  </a:lnTo>
                  <a:lnTo>
                    <a:pt x="132" y="4"/>
                  </a:lnTo>
                  <a:lnTo>
                    <a:pt x="4" y="140"/>
                  </a:lnTo>
                  <a:lnTo>
                    <a:pt x="4" y="140"/>
                  </a:lnTo>
                  <a:lnTo>
                    <a:pt x="2" y="144"/>
                  </a:lnTo>
                  <a:lnTo>
                    <a:pt x="0" y="150"/>
                  </a:lnTo>
                  <a:lnTo>
                    <a:pt x="0" y="538"/>
                  </a:lnTo>
                  <a:lnTo>
                    <a:pt x="0" y="538"/>
                  </a:lnTo>
                  <a:lnTo>
                    <a:pt x="2" y="542"/>
                  </a:lnTo>
                  <a:lnTo>
                    <a:pt x="4" y="546"/>
                  </a:lnTo>
                  <a:lnTo>
                    <a:pt x="4" y="546"/>
                  </a:lnTo>
                  <a:lnTo>
                    <a:pt x="8" y="548"/>
                  </a:lnTo>
                  <a:lnTo>
                    <a:pt x="12" y="550"/>
                  </a:lnTo>
                  <a:lnTo>
                    <a:pt x="376" y="550"/>
                  </a:lnTo>
                  <a:lnTo>
                    <a:pt x="376" y="550"/>
                  </a:lnTo>
                  <a:lnTo>
                    <a:pt x="380" y="548"/>
                  </a:lnTo>
                  <a:lnTo>
                    <a:pt x="384" y="546"/>
                  </a:lnTo>
                  <a:lnTo>
                    <a:pt x="384" y="546"/>
                  </a:lnTo>
                  <a:lnTo>
                    <a:pt x="386" y="542"/>
                  </a:lnTo>
                  <a:lnTo>
                    <a:pt x="388" y="538"/>
                  </a:lnTo>
                  <a:lnTo>
                    <a:pt x="376" y="5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7" name="Freeform 1228">
              <a:extLst>
                <a:ext uri="{FF2B5EF4-FFF2-40B4-BE49-F238E27FC236}">
                  <a16:creationId xmlns:a16="http://schemas.microsoft.com/office/drawing/2014/main" id="{CE59CB87-8AC8-4D88-D0EE-BE10A7947B97}"/>
                </a:ext>
              </a:extLst>
            </p:cNvPr>
            <p:cNvSpPr>
              <a:spLocks/>
            </p:cNvSpPr>
            <p:nvPr/>
          </p:nvSpPr>
          <p:spPr bwMode="auto">
            <a:xfrm>
              <a:off x="6505446" y="3794126"/>
              <a:ext cx="241300" cy="257175"/>
            </a:xfrm>
            <a:custGeom>
              <a:avLst/>
              <a:gdLst>
                <a:gd name="T0" fmla="*/ 12 w 152"/>
                <a:gd name="T1" fmla="*/ 162 h 162"/>
                <a:gd name="T2" fmla="*/ 140 w 152"/>
                <a:gd name="T3" fmla="*/ 162 h 162"/>
                <a:gd name="T4" fmla="*/ 140 w 152"/>
                <a:gd name="T5" fmla="*/ 162 h 162"/>
                <a:gd name="T6" fmla="*/ 146 w 152"/>
                <a:gd name="T7" fmla="*/ 160 h 162"/>
                <a:gd name="T8" fmla="*/ 150 w 152"/>
                <a:gd name="T9" fmla="*/ 158 h 162"/>
                <a:gd name="T10" fmla="*/ 150 w 152"/>
                <a:gd name="T11" fmla="*/ 158 h 162"/>
                <a:gd name="T12" fmla="*/ 152 w 152"/>
                <a:gd name="T13" fmla="*/ 154 h 162"/>
                <a:gd name="T14" fmla="*/ 152 w 152"/>
                <a:gd name="T15" fmla="*/ 150 h 162"/>
                <a:gd name="T16" fmla="*/ 152 w 152"/>
                <a:gd name="T17" fmla="*/ 12 h 162"/>
                <a:gd name="T18" fmla="*/ 152 w 152"/>
                <a:gd name="T19" fmla="*/ 12 h 162"/>
                <a:gd name="T20" fmla="*/ 152 w 152"/>
                <a:gd name="T21" fmla="*/ 8 h 162"/>
                <a:gd name="T22" fmla="*/ 150 w 152"/>
                <a:gd name="T23" fmla="*/ 4 h 162"/>
                <a:gd name="T24" fmla="*/ 146 w 152"/>
                <a:gd name="T25" fmla="*/ 2 h 162"/>
                <a:gd name="T26" fmla="*/ 140 w 152"/>
                <a:gd name="T27" fmla="*/ 0 h 162"/>
                <a:gd name="T28" fmla="*/ 140 w 152"/>
                <a:gd name="T29" fmla="*/ 0 h 162"/>
                <a:gd name="T30" fmla="*/ 136 w 152"/>
                <a:gd name="T31" fmla="*/ 2 h 162"/>
                <a:gd name="T32" fmla="*/ 132 w 152"/>
                <a:gd name="T33" fmla="*/ 4 h 162"/>
                <a:gd name="T34" fmla="*/ 130 w 152"/>
                <a:gd name="T35" fmla="*/ 8 h 162"/>
                <a:gd name="T36" fmla="*/ 128 w 152"/>
                <a:gd name="T37" fmla="*/ 12 h 162"/>
                <a:gd name="T38" fmla="*/ 128 w 152"/>
                <a:gd name="T39" fmla="*/ 138 h 162"/>
                <a:gd name="T40" fmla="*/ 12 w 152"/>
                <a:gd name="T41" fmla="*/ 138 h 162"/>
                <a:gd name="T42" fmla="*/ 12 w 152"/>
                <a:gd name="T43" fmla="*/ 138 h 162"/>
                <a:gd name="T44" fmla="*/ 8 w 152"/>
                <a:gd name="T45" fmla="*/ 138 h 162"/>
                <a:gd name="T46" fmla="*/ 4 w 152"/>
                <a:gd name="T47" fmla="*/ 140 h 162"/>
                <a:gd name="T48" fmla="*/ 2 w 152"/>
                <a:gd name="T49" fmla="*/ 144 h 162"/>
                <a:gd name="T50" fmla="*/ 0 w 152"/>
                <a:gd name="T51" fmla="*/ 150 h 162"/>
                <a:gd name="T52" fmla="*/ 0 w 152"/>
                <a:gd name="T53" fmla="*/ 150 h 162"/>
                <a:gd name="T54" fmla="*/ 2 w 152"/>
                <a:gd name="T55" fmla="*/ 154 h 162"/>
                <a:gd name="T56" fmla="*/ 4 w 152"/>
                <a:gd name="T57" fmla="*/ 158 h 162"/>
                <a:gd name="T58" fmla="*/ 8 w 152"/>
                <a:gd name="T59" fmla="*/ 160 h 162"/>
                <a:gd name="T60" fmla="*/ 12 w 152"/>
                <a:gd name="T61" fmla="*/ 162 h 162"/>
                <a:gd name="T62" fmla="*/ 12 w 152"/>
                <a:gd name="T6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62">
                  <a:moveTo>
                    <a:pt x="12" y="162"/>
                  </a:moveTo>
                  <a:lnTo>
                    <a:pt x="140" y="162"/>
                  </a:lnTo>
                  <a:lnTo>
                    <a:pt x="140" y="162"/>
                  </a:lnTo>
                  <a:lnTo>
                    <a:pt x="146" y="160"/>
                  </a:lnTo>
                  <a:lnTo>
                    <a:pt x="150" y="158"/>
                  </a:lnTo>
                  <a:lnTo>
                    <a:pt x="150" y="158"/>
                  </a:lnTo>
                  <a:lnTo>
                    <a:pt x="152" y="154"/>
                  </a:lnTo>
                  <a:lnTo>
                    <a:pt x="152" y="150"/>
                  </a:lnTo>
                  <a:lnTo>
                    <a:pt x="152" y="12"/>
                  </a:lnTo>
                  <a:lnTo>
                    <a:pt x="152" y="12"/>
                  </a:lnTo>
                  <a:lnTo>
                    <a:pt x="152" y="8"/>
                  </a:lnTo>
                  <a:lnTo>
                    <a:pt x="150" y="4"/>
                  </a:lnTo>
                  <a:lnTo>
                    <a:pt x="146" y="2"/>
                  </a:lnTo>
                  <a:lnTo>
                    <a:pt x="140" y="0"/>
                  </a:lnTo>
                  <a:lnTo>
                    <a:pt x="140" y="0"/>
                  </a:lnTo>
                  <a:lnTo>
                    <a:pt x="136" y="2"/>
                  </a:lnTo>
                  <a:lnTo>
                    <a:pt x="132" y="4"/>
                  </a:lnTo>
                  <a:lnTo>
                    <a:pt x="130" y="8"/>
                  </a:lnTo>
                  <a:lnTo>
                    <a:pt x="128" y="12"/>
                  </a:lnTo>
                  <a:lnTo>
                    <a:pt x="128" y="138"/>
                  </a:lnTo>
                  <a:lnTo>
                    <a:pt x="12" y="138"/>
                  </a:lnTo>
                  <a:lnTo>
                    <a:pt x="12" y="138"/>
                  </a:lnTo>
                  <a:lnTo>
                    <a:pt x="8" y="138"/>
                  </a:lnTo>
                  <a:lnTo>
                    <a:pt x="4" y="140"/>
                  </a:lnTo>
                  <a:lnTo>
                    <a:pt x="2" y="144"/>
                  </a:lnTo>
                  <a:lnTo>
                    <a:pt x="0" y="150"/>
                  </a:lnTo>
                  <a:lnTo>
                    <a:pt x="0" y="150"/>
                  </a:lnTo>
                  <a:lnTo>
                    <a:pt x="2" y="154"/>
                  </a:lnTo>
                  <a:lnTo>
                    <a:pt x="4" y="158"/>
                  </a:lnTo>
                  <a:lnTo>
                    <a:pt x="8" y="160"/>
                  </a:lnTo>
                  <a:lnTo>
                    <a:pt x="12" y="162"/>
                  </a:lnTo>
                  <a:lnTo>
                    <a:pt x="12"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8" name="Freeform 1229">
              <a:extLst>
                <a:ext uri="{FF2B5EF4-FFF2-40B4-BE49-F238E27FC236}">
                  <a16:creationId xmlns:a16="http://schemas.microsoft.com/office/drawing/2014/main" id="{926C7333-7208-EB7F-6AE3-F294EDC3E4CD}"/>
                </a:ext>
              </a:extLst>
            </p:cNvPr>
            <p:cNvSpPr>
              <a:spLocks/>
            </p:cNvSpPr>
            <p:nvPr/>
          </p:nvSpPr>
          <p:spPr bwMode="auto">
            <a:xfrm>
              <a:off x="6607046" y="4083051"/>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2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2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2"/>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2"/>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9" name="Freeform 1230">
              <a:extLst>
                <a:ext uri="{FF2B5EF4-FFF2-40B4-BE49-F238E27FC236}">
                  <a16:creationId xmlns:a16="http://schemas.microsoft.com/office/drawing/2014/main" id="{3C8A5DC8-A195-186A-B658-F45D91049E0E}"/>
                </a:ext>
              </a:extLst>
            </p:cNvPr>
            <p:cNvSpPr>
              <a:spLocks/>
            </p:cNvSpPr>
            <p:nvPr/>
          </p:nvSpPr>
          <p:spPr bwMode="auto">
            <a:xfrm>
              <a:off x="6607046" y="4083051"/>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2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2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2"/>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2"/>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0" name="Freeform 1231">
              <a:extLst>
                <a:ext uri="{FF2B5EF4-FFF2-40B4-BE49-F238E27FC236}">
                  <a16:creationId xmlns:a16="http://schemas.microsoft.com/office/drawing/2014/main" id="{4D2D61F9-369E-6886-7F21-BB8B61249518}"/>
                </a:ext>
              </a:extLst>
            </p:cNvPr>
            <p:cNvSpPr>
              <a:spLocks/>
            </p:cNvSpPr>
            <p:nvPr/>
          </p:nvSpPr>
          <p:spPr bwMode="auto">
            <a:xfrm>
              <a:off x="6810246" y="3975101"/>
              <a:ext cx="209550" cy="38100"/>
            </a:xfrm>
            <a:custGeom>
              <a:avLst/>
              <a:gdLst>
                <a:gd name="T0" fmla="*/ 12 w 132"/>
                <a:gd name="T1" fmla="*/ 24 h 24"/>
                <a:gd name="T2" fmla="*/ 120 w 132"/>
                <a:gd name="T3" fmla="*/ 24 h 24"/>
                <a:gd name="T4" fmla="*/ 120 w 132"/>
                <a:gd name="T5" fmla="*/ 24 h 24"/>
                <a:gd name="T6" fmla="*/ 124 w 132"/>
                <a:gd name="T7" fmla="*/ 24 h 24"/>
                <a:gd name="T8" fmla="*/ 128 w 132"/>
                <a:gd name="T9" fmla="*/ 20 h 24"/>
                <a:gd name="T10" fmla="*/ 130 w 132"/>
                <a:gd name="T11" fmla="*/ 16 h 24"/>
                <a:gd name="T12" fmla="*/ 132 w 132"/>
                <a:gd name="T13" fmla="*/ 12 h 24"/>
                <a:gd name="T14" fmla="*/ 132 w 132"/>
                <a:gd name="T15" fmla="*/ 12 h 24"/>
                <a:gd name="T16" fmla="*/ 130 w 132"/>
                <a:gd name="T17" fmla="*/ 8 h 24"/>
                <a:gd name="T18" fmla="*/ 128 w 132"/>
                <a:gd name="T19" fmla="*/ 4 h 24"/>
                <a:gd name="T20" fmla="*/ 124 w 132"/>
                <a:gd name="T21" fmla="*/ 2 h 24"/>
                <a:gd name="T22" fmla="*/ 120 w 132"/>
                <a:gd name="T23" fmla="*/ 0 h 24"/>
                <a:gd name="T24" fmla="*/ 12 w 132"/>
                <a:gd name="T25" fmla="*/ 0 h 24"/>
                <a:gd name="T26" fmla="*/ 12 w 132"/>
                <a:gd name="T27" fmla="*/ 0 h 24"/>
                <a:gd name="T28" fmla="*/ 8 w 132"/>
                <a:gd name="T29" fmla="*/ 2 h 24"/>
                <a:gd name="T30" fmla="*/ 4 w 132"/>
                <a:gd name="T31" fmla="*/ 4 h 24"/>
                <a:gd name="T32" fmla="*/ 2 w 132"/>
                <a:gd name="T33" fmla="*/ 8 h 24"/>
                <a:gd name="T34" fmla="*/ 0 w 132"/>
                <a:gd name="T35" fmla="*/ 12 h 24"/>
                <a:gd name="T36" fmla="*/ 0 w 132"/>
                <a:gd name="T37" fmla="*/ 12 h 24"/>
                <a:gd name="T38" fmla="*/ 2 w 132"/>
                <a:gd name="T39" fmla="*/ 16 h 24"/>
                <a:gd name="T40" fmla="*/ 4 w 132"/>
                <a:gd name="T41" fmla="*/ 20 h 24"/>
                <a:gd name="T42" fmla="*/ 8 w 132"/>
                <a:gd name="T43" fmla="*/ 24 h 24"/>
                <a:gd name="T44" fmla="*/ 12 w 132"/>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24">
                  <a:moveTo>
                    <a:pt x="12" y="24"/>
                  </a:moveTo>
                  <a:lnTo>
                    <a:pt x="120" y="24"/>
                  </a:lnTo>
                  <a:lnTo>
                    <a:pt x="120" y="24"/>
                  </a:lnTo>
                  <a:lnTo>
                    <a:pt x="124" y="24"/>
                  </a:lnTo>
                  <a:lnTo>
                    <a:pt x="128" y="20"/>
                  </a:lnTo>
                  <a:lnTo>
                    <a:pt x="130" y="16"/>
                  </a:lnTo>
                  <a:lnTo>
                    <a:pt x="132" y="12"/>
                  </a:lnTo>
                  <a:lnTo>
                    <a:pt x="132" y="12"/>
                  </a:lnTo>
                  <a:lnTo>
                    <a:pt x="130" y="8"/>
                  </a:lnTo>
                  <a:lnTo>
                    <a:pt x="128" y="4"/>
                  </a:lnTo>
                  <a:lnTo>
                    <a:pt x="124" y="2"/>
                  </a:lnTo>
                  <a:lnTo>
                    <a:pt x="120" y="0"/>
                  </a:lnTo>
                  <a:lnTo>
                    <a:pt x="12" y="0"/>
                  </a:lnTo>
                  <a:lnTo>
                    <a:pt x="12" y="0"/>
                  </a:lnTo>
                  <a:lnTo>
                    <a:pt x="8" y="2"/>
                  </a:lnTo>
                  <a:lnTo>
                    <a:pt x="4" y="4"/>
                  </a:lnTo>
                  <a:lnTo>
                    <a:pt x="2" y="8"/>
                  </a:lnTo>
                  <a:lnTo>
                    <a:pt x="0" y="12"/>
                  </a:lnTo>
                  <a:lnTo>
                    <a:pt x="0" y="12"/>
                  </a:lnTo>
                  <a:lnTo>
                    <a:pt x="2" y="16"/>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1" name="Freeform 1232">
              <a:extLst>
                <a:ext uri="{FF2B5EF4-FFF2-40B4-BE49-F238E27FC236}">
                  <a16:creationId xmlns:a16="http://schemas.microsoft.com/office/drawing/2014/main" id="{8B464913-11B2-FAB4-5F8B-0AF732890B88}"/>
                </a:ext>
              </a:extLst>
            </p:cNvPr>
            <p:cNvSpPr>
              <a:spLocks/>
            </p:cNvSpPr>
            <p:nvPr/>
          </p:nvSpPr>
          <p:spPr bwMode="auto">
            <a:xfrm>
              <a:off x="6810246" y="3975101"/>
              <a:ext cx="209550" cy="38100"/>
            </a:xfrm>
            <a:custGeom>
              <a:avLst/>
              <a:gdLst>
                <a:gd name="T0" fmla="*/ 12 w 132"/>
                <a:gd name="T1" fmla="*/ 24 h 24"/>
                <a:gd name="T2" fmla="*/ 120 w 132"/>
                <a:gd name="T3" fmla="*/ 24 h 24"/>
                <a:gd name="T4" fmla="*/ 120 w 132"/>
                <a:gd name="T5" fmla="*/ 24 h 24"/>
                <a:gd name="T6" fmla="*/ 124 w 132"/>
                <a:gd name="T7" fmla="*/ 24 h 24"/>
                <a:gd name="T8" fmla="*/ 128 w 132"/>
                <a:gd name="T9" fmla="*/ 20 h 24"/>
                <a:gd name="T10" fmla="*/ 130 w 132"/>
                <a:gd name="T11" fmla="*/ 16 h 24"/>
                <a:gd name="T12" fmla="*/ 132 w 132"/>
                <a:gd name="T13" fmla="*/ 12 h 24"/>
                <a:gd name="T14" fmla="*/ 132 w 132"/>
                <a:gd name="T15" fmla="*/ 12 h 24"/>
                <a:gd name="T16" fmla="*/ 130 w 132"/>
                <a:gd name="T17" fmla="*/ 8 h 24"/>
                <a:gd name="T18" fmla="*/ 128 w 132"/>
                <a:gd name="T19" fmla="*/ 4 h 24"/>
                <a:gd name="T20" fmla="*/ 124 w 132"/>
                <a:gd name="T21" fmla="*/ 2 h 24"/>
                <a:gd name="T22" fmla="*/ 120 w 132"/>
                <a:gd name="T23" fmla="*/ 0 h 24"/>
                <a:gd name="T24" fmla="*/ 12 w 132"/>
                <a:gd name="T25" fmla="*/ 0 h 24"/>
                <a:gd name="T26" fmla="*/ 12 w 132"/>
                <a:gd name="T27" fmla="*/ 0 h 24"/>
                <a:gd name="T28" fmla="*/ 8 w 132"/>
                <a:gd name="T29" fmla="*/ 2 h 24"/>
                <a:gd name="T30" fmla="*/ 4 w 132"/>
                <a:gd name="T31" fmla="*/ 4 h 24"/>
                <a:gd name="T32" fmla="*/ 2 w 132"/>
                <a:gd name="T33" fmla="*/ 8 h 24"/>
                <a:gd name="T34" fmla="*/ 0 w 132"/>
                <a:gd name="T35" fmla="*/ 12 h 24"/>
                <a:gd name="T36" fmla="*/ 0 w 132"/>
                <a:gd name="T37" fmla="*/ 12 h 24"/>
                <a:gd name="T38" fmla="*/ 2 w 132"/>
                <a:gd name="T39" fmla="*/ 16 h 24"/>
                <a:gd name="T40" fmla="*/ 4 w 132"/>
                <a:gd name="T41" fmla="*/ 20 h 24"/>
                <a:gd name="T42" fmla="*/ 8 w 132"/>
                <a:gd name="T43" fmla="*/ 24 h 24"/>
                <a:gd name="T44" fmla="*/ 12 w 132"/>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24">
                  <a:moveTo>
                    <a:pt x="12" y="24"/>
                  </a:moveTo>
                  <a:lnTo>
                    <a:pt x="120" y="24"/>
                  </a:lnTo>
                  <a:lnTo>
                    <a:pt x="120" y="24"/>
                  </a:lnTo>
                  <a:lnTo>
                    <a:pt x="124" y="24"/>
                  </a:lnTo>
                  <a:lnTo>
                    <a:pt x="128" y="20"/>
                  </a:lnTo>
                  <a:lnTo>
                    <a:pt x="130" y="16"/>
                  </a:lnTo>
                  <a:lnTo>
                    <a:pt x="132" y="12"/>
                  </a:lnTo>
                  <a:lnTo>
                    <a:pt x="132" y="12"/>
                  </a:lnTo>
                  <a:lnTo>
                    <a:pt x="130" y="8"/>
                  </a:lnTo>
                  <a:lnTo>
                    <a:pt x="128" y="4"/>
                  </a:lnTo>
                  <a:lnTo>
                    <a:pt x="124" y="2"/>
                  </a:lnTo>
                  <a:lnTo>
                    <a:pt x="120" y="0"/>
                  </a:lnTo>
                  <a:lnTo>
                    <a:pt x="12" y="0"/>
                  </a:lnTo>
                  <a:lnTo>
                    <a:pt x="12" y="0"/>
                  </a:lnTo>
                  <a:lnTo>
                    <a:pt x="8" y="2"/>
                  </a:lnTo>
                  <a:lnTo>
                    <a:pt x="4" y="4"/>
                  </a:lnTo>
                  <a:lnTo>
                    <a:pt x="2" y="8"/>
                  </a:lnTo>
                  <a:lnTo>
                    <a:pt x="0" y="12"/>
                  </a:lnTo>
                  <a:lnTo>
                    <a:pt x="0" y="12"/>
                  </a:lnTo>
                  <a:lnTo>
                    <a:pt x="2" y="16"/>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2" name="Freeform 1233">
              <a:extLst>
                <a:ext uri="{FF2B5EF4-FFF2-40B4-BE49-F238E27FC236}">
                  <a16:creationId xmlns:a16="http://schemas.microsoft.com/office/drawing/2014/main" id="{D4E9F4E9-5B3C-788A-B044-D6867A7331E2}"/>
                </a:ext>
              </a:extLst>
            </p:cNvPr>
            <p:cNvSpPr>
              <a:spLocks/>
            </p:cNvSpPr>
            <p:nvPr/>
          </p:nvSpPr>
          <p:spPr bwMode="auto">
            <a:xfrm>
              <a:off x="6607046" y="419417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3" name="Freeform 1234">
              <a:extLst>
                <a:ext uri="{FF2B5EF4-FFF2-40B4-BE49-F238E27FC236}">
                  <a16:creationId xmlns:a16="http://schemas.microsoft.com/office/drawing/2014/main" id="{F2AF9A1B-716B-00BD-8908-46EC0142A46F}"/>
                </a:ext>
              </a:extLst>
            </p:cNvPr>
            <p:cNvSpPr>
              <a:spLocks/>
            </p:cNvSpPr>
            <p:nvPr/>
          </p:nvSpPr>
          <p:spPr bwMode="auto">
            <a:xfrm>
              <a:off x="6607046" y="419417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4" name="Freeform 1235">
              <a:extLst>
                <a:ext uri="{FF2B5EF4-FFF2-40B4-BE49-F238E27FC236}">
                  <a16:creationId xmlns:a16="http://schemas.microsoft.com/office/drawing/2014/main" id="{60835DF5-1FF8-A208-19AE-994AEFFE4C2C}"/>
                </a:ext>
              </a:extLst>
            </p:cNvPr>
            <p:cNvSpPr>
              <a:spLocks/>
            </p:cNvSpPr>
            <p:nvPr/>
          </p:nvSpPr>
          <p:spPr bwMode="auto">
            <a:xfrm>
              <a:off x="6607046" y="430212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8 h 24"/>
                <a:gd name="T18" fmla="*/ 256 w 260"/>
                <a:gd name="T19" fmla="*/ 4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4 h 24"/>
                <a:gd name="T32" fmla="*/ 2 w 260"/>
                <a:gd name="T33" fmla="*/ 8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8"/>
                  </a:lnTo>
                  <a:lnTo>
                    <a:pt x="256" y="4"/>
                  </a:lnTo>
                  <a:lnTo>
                    <a:pt x="252" y="0"/>
                  </a:lnTo>
                  <a:lnTo>
                    <a:pt x="248" y="0"/>
                  </a:lnTo>
                  <a:lnTo>
                    <a:pt x="12" y="0"/>
                  </a:lnTo>
                  <a:lnTo>
                    <a:pt x="12" y="0"/>
                  </a:lnTo>
                  <a:lnTo>
                    <a:pt x="8" y="0"/>
                  </a:lnTo>
                  <a:lnTo>
                    <a:pt x="4" y="4"/>
                  </a:lnTo>
                  <a:lnTo>
                    <a:pt x="2" y="8"/>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5" name="Freeform 1236">
              <a:extLst>
                <a:ext uri="{FF2B5EF4-FFF2-40B4-BE49-F238E27FC236}">
                  <a16:creationId xmlns:a16="http://schemas.microsoft.com/office/drawing/2014/main" id="{0CD028E2-FD24-32C9-E724-E423EE7F5012}"/>
                </a:ext>
              </a:extLst>
            </p:cNvPr>
            <p:cNvSpPr>
              <a:spLocks/>
            </p:cNvSpPr>
            <p:nvPr/>
          </p:nvSpPr>
          <p:spPr bwMode="auto">
            <a:xfrm>
              <a:off x="6607046" y="4302126"/>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8 h 24"/>
                <a:gd name="T18" fmla="*/ 256 w 260"/>
                <a:gd name="T19" fmla="*/ 4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4 h 24"/>
                <a:gd name="T32" fmla="*/ 2 w 260"/>
                <a:gd name="T33" fmla="*/ 8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8"/>
                  </a:lnTo>
                  <a:lnTo>
                    <a:pt x="256" y="4"/>
                  </a:lnTo>
                  <a:lnTo>
                    <a:pt x="252" y="0"/>
                  </a:lnTo>
                  <a:lnTo>
                    <a:pt x="248" y="0"/>
                  </a:lnTo>
                  <a:lnTo>
                    <a:pt x="12" y="0"/>
                  </a:lnTo>
                  <a:lnTo>
                    <a:pt x="12" y="0"/>
                  </a:lnTo>
                  <a:lnTo>
                    <a:pt x="8" y="0"/>
                  </a:lnTo>
                  <a:lnTo>
                    <a:pt x="4" y="4"/>
                  </a:lnTo>
                  <a:lnTo>
                    <a:pt x="2" y="8"/>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6" name="Freeform 1237">
              <a:extLst>
                <a:ext uri="{FF2B5EF4-FFF2-40B4-BE49-F238E27FC236}">
                  <a16:creationId xmlns:a16="http://schemas.microsoft.com/office/drawing/2014/main" id="{127795B9-627C-B707-6E3D-1E45EE80F2EF}"/>
                </a:ext>
              </a:extLst>
            </p:cNvPr>
            <p:cNvSpPr>
              <a:spLocks/>
            </p:cNvSpPr>
            <p:nvPr/>
          </p:nvSpPr>
          <p:spPr bwMode="auto">
            <a:xfrm>
              <a:off x="6607046" y="4410076"/>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0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0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0"/>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0"/>
                  </a:lnTo>
                  <a:lnTo>
                    <a:pt x="8" y="24"/>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7" name="Freeform 1238">
              <a:extLst>
                <a:ext uri="{FF2B5EF4-FFF2-40B4-BE49-F238E27FC236}">
                  <a16:creationId xmlns:a16="http://schemas.microsoft.com/office/drawing/2014/main" id="{8981BCBF-01F6-963D-C3A4-F877998C0F34}"/>
                </a:ext>
              </a:extLst>
            </p:cNvPr>
            <p:cNvSpPr>
              <a:spLocks/>
            </p:cNvSpPr>
            <p:nvPr/>
          </p:nvSpPr>
          <p:spPr bwMode="auto">
            <a:xfrm>
              <a:off x="6607046" y="4410076"/>
              <a:ext cx="412750" cy="38100"/>
            </a:xfrm>
            <a:custGeom>
              <a:avLst/>
              <a:gdLst>
                <a:gd name="T0" fmla="*/ 12 w 260"/>
                <a:gd name="T1" fmla="*/ 24 h 24"/>
                <a:gd name="T2" fmla="*/ 248 w 260"/>
                <a:gd name="T3" fmla="*/ 24 h 24"/>
                <a:gd name="T4" fmla="*/ 248 w 260"/>
                <a:gd name="T5" fmla="*/ 24 h 24"/>
                <a:gd name="T6" fmla="*/ 252 w 260"/>
                <a:gd name="T7" fmla="*/ 24 h 24"/>
                <a:gd name="T8" fmla="*/ 256 w 260"/>
                <a:gd name="T9" fmla="*/ 20 h 24"/>
                <a:gd name="T10" fmla="*/ 258 w 260"/>
                <a:gd name="T11" fmla="*/ 18 h 24"/>
                <a:gd name="T12" fmla="*/ 260 w 260"/>
                <a:gd name="T13" fmla="*/ 12 h 24"/>
                <a:gd name="T14" fmla="*/ 260 w 260"/>
                <a:gd name="T15" fmla="*/ 12 h 24"/>
                <a:gd name="T16" fmla="*/ 258 w 260"/>
                <a:gd name="T17" fmla="*/ 8 h 24"/>
                <a:gd name="T18" fmla="*/ 256 w 260"/>
                <a:gd name="T19" fmla="*/ 4 h 24"/>
                <a:gd name="T20" fmla="*/ 252 w 260"/>
                <a:gd name="T21" fmla="*/ 2 h 24"/>
                <a:gd name="T22" fmla="*/ 248 w 260"/>
                <a:gd name="T23" fmla="*/ 0 h 24"/>
                <a:gd name="T24" fmla="*/ 12 w 260"/>
                <a:gd name="T25" fmla="*/ 0 h 24"/>
                <a:gd name="T26" fmla="*/ 12 w 260"/>
                <a:gd name="T27" fmla="*/ 0 h 24"/>
                <a:gd name="T28" fmla="*/ 8 w 260"/>
                <a:gd name="T29" fmla="*/ 2 h 24"/>
                <a:gd name="T30" fmla="*/ 4 w 260"/>
                <a:gd name="T31" fmla="*/ 4 h 24"/>
                <a:gd name="T32" fmla="*/ 2 w 260"/>
                <a:gd name="T33" fmla="*/ 8 h 24"/>
                <a:gd name="T34" fmla="*/ 0 w 260"/>
                <a:gd name="T35" fmla="*/ 12 h 24"/>
                <a:gd name="T36" fmla="*/ 0 w 260"/>
                <a:gd name="T37" fmla="*/ 12 h 24"/>
                <a:gd name="T38" fmla="*/ 2 w 260"/>
                <a:gd name="T39" fmla="*/ 18 h 24"/>
                <a:gd name="T40" fmla="*/ 4 w 260"/>
                <a:gd name="T41" fmla="*/ 20 h 24"/>
                <a:gd name="T42" fmla="*/ 8 w 260"/>
                <a:gd name="T43" fmla="*/ 24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4"/>
                  </a:lnTo>
                  <a:lnTo>
                    <a:pt x="256" y="20"/>
                  </a:lnTo>
                  <a:lnTo>
                    <a:pt x="258" y="18"/>
                  </a:lnTo>
                  <a:lnTo>
                    <a:pt x="260" y="12"/>
                  </a:lnTo>
                  <a:lnTo>
                    <a:pt x="260" y="12"/>
                  </a:lnTo>
                  <a:lnTo>
                    <a:pt x="258" y="8"/>
                  </a:lnTo>
                  <a:lnTo>
                    <a:pt x="256" y="4"/>
                  </a:lnTo>
                  <a:lnTo>
                    <a:pt x="252" y="2"/>
                  </a:lnTo>
                  <a:lnTo>
                    <a:pt x="248" y="0"/>
                  </a:lnTo>
                  <a:lnTo>
                    <a:pt x="12" y="0"/>
                  </a:lnTo>
                  <a:lnTo>
                    <a:pt x="12" y="0"/>
                  </a:lnTo>
                  <a:lnTo>
                    <a:pt x="8" y="2"/>
                  </a:lnTo>
                  <a:lnTo>
                    <a:pt x="4" y="4"/>
                  </a:lnTo>
                  <a:lnTo>
                    <a:pt x="2" y="8"/>
                  </a:lnTo>
                  <a:lnTo>
                    <a:pt x="0" y="12"/>
                  </a:lnTo>
                  <a:lnTo>
                    <a:pt x="0" y="12"/>
                  </a:lnTo>
                  <a:lnTo>
                    <a:pt x="2" y="18"/>
                  </a:lnTo>
                  <a:lnTo>
                    <a:pt x="4" y="20"/>
                  </a:lnTo>
                  <a:lnTo>
                    <a:pt x="8" y="24"/>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8" name="Freeform 1239">
              <a:extLst>
                <a:ext uri="{FF2B5EF4-FFF2-40B4-BE49-F238E27FC236}">
                  <a16:creationId xmlns:a16="http://schemas.microsoft.com/office/drawing/2014/main" id="{3D7AD1F5-5DE3-A4E5-0A8F-FE00A2CB1D31}"/>
                </a:ext>
              </a:extLst>
            </p:cNvPr>
            <p:cNvSpPr>
              <a:spLocks/>
            </p:cNvSpPr>
            <p:nvPr/>
          </p:nvSpPr>
          <p:spPr bwMode="auto">
            <a:xfrm>
              <a:off x="6607046" y="4521201"/>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9" name="Freeform 1240">
              <a:extLst>
                <a:ext uri="{FF2B5EF4-FFF2-40B4-BE49-F238E27FC236}">
                  <a16:creationId xmlns:a16="http://schemas.microsoft.com/office/drawing/2014/main" id="{7023C599-EEB1-DFCC-C90C-A5E2D45EF29B}"/>
                </a:ext>
              </a:extLst>
            </p:cNvPr>
            <p:cNvSpPr>
              <a:spLocks/>
            </p:cNvSpPr>
            <p:nvPr/>
          </p:nvSpPr>
          <p:spPr bwMode="auto">
            <a:xfrm>
              <a:off x="6607046" y="4521201"/>
              <a:ext cx="412750" cy="38100"/>
            </a:xfrm>
            <a:custGeom>
              <a:avLst/>
              <a:gdLst>
                <a:gd name="T0" fmla="*/ 12 w 260"/>
                <a:gd name="T1" fmla="*/ 24 h 24"/>
                <a:gd name="T2" fmla="*/ 248 w 260"/>
                <a:gd name="T3" fmla="*/ 24 h 24"/>
                <a:gd name="T4" fmla="*/ 248 w 260"/>
                <a:gd name="T5" fmla="*/ 24 h 24"/>
                <a:gd name="T6" fmla="*/ 252 w 260"/>
                <a:gd name="T7" fmla="*/ 22 h 24"/>
                <a:gd name="T8" fmla="*/ 256 w 260"/>
                <a:gd name="T9" fmla="*/ 20 h 24"/>
                <a:gd name="T10" fmla="*/ 258 w 260"/>
                <a:gd name="T11" fmla="*/ 16 h 24"/>
                <a:gd name="T12" fmla="*/ 260 w 260"/>
                <a:gd name="T13" fmla="*/ 12 h 24"/>
                <a:gd name="T14" fmla="*/ 260 w 260"/>
                <a:gd name="T15" fmla="*/ 12 h 24"/>
                <a:gd name="T16" fmla="*/ 258 w 260"/>
                <a:gd name="T17" fmla="*/ 6 h 24"/>
                <a:gd name="T18" fmla="*/ 256 w 260"/>
                <a:gd name="T19" fmla="*/ 2 h 24"/>
                <a:gd name="T20" fmla="*/ 252 w 260"/>
                <a:gd name="T21" fmla="*/ 0 h 24"/>
                <a:gd name="T22" fmla="*/ 248 w 260"/>
                <a:gd name="T23" fmla="*/ 0 h 24"/>
                <a:gd name="T24" fmla="*/ 12 w 260"/>
                <a:gd name="T25" fmla="*/ 0 h 24"/>
                <a:gd name="T26" fmla="*/ 12 w 260"/>
                <a:gd name="T27" fmla="*/ 0 h 24"/>
                <a:gd name="T28" fmla="*/ 8 w 260"/>
                <a:gd name="T29" fmla="*/ 0 h 24"/>
                <a:gd name="T30" fmla="*/ 4 w 260"/>
                <a:gd name="T31" fmla="*/ 2 h 24"/>
                <a:gd name="T32" fmla="*/ 2 w 260"/>
                <a:gd name="T33" fmla="*/ 6 h 24"/>
                <a:gd name="T34" fmla="*/ 0 w 260"/>
                <a:gd name="T35" fmla="*/ 12 h 24"/>
                <a:gd name="T36" fmla="*/ 0 w 260"/>
                <a:gd name="T37" fmla="*/ 12 h 24"/>
                <a:gd name="T38" fmla="*/ 2 w 260"/>
                <a:gd name="T39" fmla="*/ 16 h 24"/>
                <a:gd name="T40" fmla="*/ 4 w 260"/>
                <a:gd name="T41" fmla="*/ 20 h 24"/>
                <a:gd name="T42" fmla="*/ 8 w 260"/>
                <a:gd name="T43" fmla="*/ 22 h 24"/>
                <a:gd name="T44" fmla="*/ 12 w 260"/>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4">
                  <a:moveTo>
                    <a:pt x="12" y="24"/>
                  </a:moveTo>
                  <a:lnTo>
                    <a:pt x="248" y="24"/>
                  </a:lnTo>
                  <a:lnTo>
                    <a:pt x="248" y="24"/>
                  </a:lnTo>
                  <a:lnTo>
                    <a:pt x="252" y="22"/>
                  </a:lnTo>
                  <a:lnTo>
                    <a:pt x="256" y="20"/>
                  </a:lnTo>
                  <a:lnTo>
                    <a:pt x="258" y="16"/>
                  </a:lnTo>
                  <a:lnTo>
                    <a:pt x="260" y="12"/>
                  </a:lnTo>
                  <a:lnTo>
                    <a:pt x="260" y="12"/>
                  </a:lnTo>
                  <a:lnTo>
                    <a:pt x="258" y="6"/>
                  </a:lnTo>
                  <a:lnTo>
                    <a:pt x="256" y="2"/>
                  </a:lnTo>
                  <a:lnTo>
                    <a:pt x="252" y="0"/>
                  </a:lnTo>
                  <a:lnTo>
                    <a:pt x="248" y="0"/>
                  </a:lnTo>
                  <a:lnTo>
                    <a:pt x="12" y="0"/>
                  </a:lnTo>
                  <a:lnTo>
                    <a:pt x="12" y="0"/>
                  </a:lnTo>
                  <a:lnTo>
                    <a:pt x="8" y="0"/>
                  </a:lnTo>
                  <a:lnTo>
                    <a:pt x="4" y="2"/>
                  </a:lnTo>
                  <a:lnTo>
                    <a:pt x="2" y="6"/>
                  </a:lnTo>
                  <a:lnTo>
                    <a:pt x="0" y="12"/>
                  </a:lnTo>
                  <a:lnTo>
                    <a:pt x="0" y="12"/>
                  </a:lnTo>
                  <a:lnTo>
                    <a:pt x="2" y="16"/>
                  </a:lnTo>
                  <a:lnTo>
                    <a:pt x="4" y="20"/>
                  </a:lnTo>
                  <a:lnTo>
                    <a:pt x="8" y="22"/>
                  </a:lnTo>
                  <a:lnTo>
                    <a:pt x="1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0" name="TextBox 89">
              <a:extLst>
                <a:ext uri="{FF2B5EF4-FFF2-40B4-BE49-F238E27FC236}">
                  <a16:creationId xmlns:a16="http://schemas.microsoft.com/office/drawing/2014/main" id="{28FDDF8D-05D0-1B05-8C52-FBFE7F87B4DD}"/>
                </a:ext>
              </a:extLst>
            </p:cNvPr>
            <p:cNvSpPr txBox="1"/>
            <p:nvPr/>
          </p:nvSpPr>
          <p:spPr>
            <a:xfrm>
              <a:off x="6348617" y="4785906"/>
              <a:ext cx="1112915" cy="92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BuchAir Flight Registry</a:t>
              </a:r>
            </a:p>
          </p:txBody>
        </p:sp>
      </p:grpSp>
      <p:grpSp>
        <p:nvGrpSpPr>
          <p:cNvPr id="91" name="Group 90">
            <a:extLst>
              <a:ext uri="{FF2B5EF4-FFF2-40B4-BE49-F238E27FC236}">
                <a16:creationId xmlns:a16="http://schemas.microsoft.com/office/drawing/2014/main" id="{DD4C3A72-C616-2BC0-89C4-A04CFF1DC2B8}"/>
              </a:ext>
            </a:extLst>
          </p:cNvPr>
          <p:cNvGrpSpPr/>
          <p:nvPr/>
        </p:nvGrpSpPr>
        <p:grpSpPr>
          <a:xfrm>
            <a:off x="9500703" y="996218"/>
            <a:ext cx="782930" cy="1008826"/>
            <a:chOff x="7184805" y="3667126"/>
            <a:chExt cx="1546036" cy="2062745"/>
          </a:xfrm>
        </p:grpSpPr>
        <p:sp>
          <p:nvSpPr>
            <p:cNvPr id="92" name="Rectangle 1202">
              <a:extLst>
                <a:ext uri="{FF2B5EF4-FFF2-40B4-BE49-F238E27FC236}">
                  <a16:creationId xmlns:a16="http://schemas.microsoft.com/office/drawing/2014/main" id="{D15F57DC-A462-9467-AAC1-42DBA4659DF1}"/>
                </a:ext>
              </a:extLst>
            </p:cNvPr>
            <p:cNvSpPr>
              <a:spLocks noChangeArrowheads="1"/>
            </p:cNvSpPr>
            <p:nvPr/>
          </p:nvSpPr>
          <p:spPr bwMode="auto">
            <a:xfrm>
              <a:off x="7451596" y="3667126"/>
              <a:ext cx="1055688" cy="1127125"/>
            </a:xfrm>
            <a:prstGeom prst="rect">
              <a:avLst/>
            </a:prstGeom>
            <a:solidFill>
              <a:srgbClr val="B6CA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3" name="Freeform 1203">
              <a:extLst>
                <a:ext uri="{FF2B5EF4-FFF2-40B4-BE49-F238E27FC236}">
                  <a16:creationId xmlns:a16="http://schemas.microsoft.com/office/drawing/2014/main" id="{4829EAFF-D11C-739B-889F-D9BEC3F5EBDB}"/>
                </a:ext>
              </a:extLst>
            </p:cNvPr>
            <p:cNvSpPr>
              <a:spLocks/>
            </p:cNvSpPr>
            <p:nvPr/>
          </p:nvSpPr>
          <p:spPr bwMode="auto">
            <a:xfrm>
              <a:off x="7553196" y="3813176"/>
              <a:ext cx="852488" cy="835025"/>
            </a:xfrm>
            <a:custGeom>
              <a:avLst/>
              <a:gdLst>
                <a:gd name="T0" fmla="*/ 447 w 537"/>
                <a:gd name="T1" fmla="*/ 502 h 526"/>
                <a:gd name="T2" fmla="*/ 505 w 537"/>
                <a:gd name="T3" fmla="*/ 422 h 526"/>
                <a:gd name="T4" fmla="*/ 535 w 537"/>
                <a:gd name="T5" fmla="*/ 324 h 526"/>
                <a:gd name="T6" fmla="*/ 537 w 537"/>
                <a:gd name="T7" fmla="*/ 258 h 526"/>
                <a:gd name="T8" fmla="*/ 517 w 537"/>
                <a:gd name="T9" fmla="*/ 176 h 526"/>
                <a:gd name="T10" fmla="*/ 477 w 537"/>
                <a:gd name="T11" fmla="*/ 104 h 526"/>
                <a:gd name="T12" fmla="*/ 441 w 537"/>
                <a:gd name="T13" fmla="*/ 66 h 526"/>
                <a:gd name="T14" fmla="*/ 373 w 537"/>
                <a:gd name="T15" fmla="*/ 22 h 526"/>
                <a:gd name="T16" fmla="*/ 296 w 537"/>
                <a:gd name="T17" fmla="*/ 0 h 526"/>
                <a:gd name="T18" fmla="*/ 242 w 537"/>
                <a:gd name="T19" fmla="*/ 0 h 526"/>
                <a:gd name="T20" fmla="*/ 164 w 537"/>
                <a:gd name="T21" fmla="*/ 22 h 526"/>
                <a:gd name="T22" fmla="*/ 98 w 537"/>
                <a:gd name="T23" fmla="*/ 66 h 526"/>
                <a:gd name="T24" fmla="*/ 60 w 537"/>
                <a:gd name="T25" fmla="*/ 104 h 526"/>
                <a:gd name="T26" fmla="*/ 20 w 537"/>
                <a:gd name="T27" fmla="*/ 176 h 526"/>
                <a:gd name="T28" fmla="*/ 2 w 537"/>
                <a:gd name="T29" fmla="*/ 258 h 526"/>
                <a:gd name="T30" fmla="*/ 2 w 537"/>
                <a:gd name="T31" fmla="*/ 324 h 526"/>
                <a:gd name="T32" fmla="*/ 32 w 537"/>
                <a:gd name="T33" fmla="*/ 422 h 526"/>
                <a:gd name="T34" fmla="*/ 92 w 537"/>
                <a:gd name="T35" fmla="*/ 502 h 526"/>
                <a:gd name="T36" fmla="*/ 122 w 537"/>
                <a:gd name="T37" fmla="*/ 526 h 526"/>
                <a:gd name="T38" fmla="*/ 134 w 537"/>
                <a:gd name="T39" fmla="*/ 522 h 526"/>
                <a:gd name="T40" fmla="*/ 136 w 537"/>
                <a:gd name="T41" fmla="*/ 512 h 526"/>
                <a:gd name="T42" fmla="*/ 130 w 537"/>
                <a:gd name="T43" fmla="*/ 504 h 526"/>
                <a:gd name="T44" fmla="*/ 68 w 537"/>
                <a:gd name="T45" fmla="*/ 438 h 526"/>
                <a:gd name="T46" fmla="*/ 32 w 537"/>
                <a:gd name="T47" fmla="*/ 352 h 526"/>
                <a:gd name="T48" fmla="*/ 24 w 537"/>
                <a:gd name="T49" fmla="*/ 288 h 526"/>
                <a:gd name="T50" fmla="*/ 34 w 537"/>
                <a:gd name="T51" fmla="*/ 208 h 526"/>
                <a:gd name="T52" fmla="*/ 66 w 537"/>
                <a:gd name="T53" fmla="*/ 140 h 526"/>
                <a:gd name="T54" fmla="*/ 96 w 537"/>
                <a:gd name="T55" fmla="*/ 100 h 526"/>
                <a:gd name="T56" fmla="*/ 152 w 537"/>
                <a:gd name="T57" fmla="*/ 54 h 526"/>
                <a:gd name="T58" fmla="*/ 220 w 537"/>
                <a:gd name="T59" fmla="*/ 28 h 526"/>
                <a:gd name="T60" fmla="*/ 270 w 537"/>
                <a:gd name="T61" fmla="*/ 24 h 526"/>
                <a:gd name="T62" fmla="*/ 342 w 537"/>
                <a:gd name="T63" fmla="*/ 36 h 526"/>
                <a:gd name="T64" fmla="*/ 405 w 537"/>
                <a:gd name="T65" fmla="*/ 68 h 526"/>
                <a:gd name="T66" fmla="*/ 441 w 537"/>
                <a:gd name="T67" fmla="*/ 100 h 526"/>
                <a:gd name="T68" fmla="*/ 485 w 537"/>
                <a:gd name="T69" fmla="*/ 162 h 526"/>
                <a:gd name="T70" fmla="*/ 509 w 537"/>
                <a:gd name="T71" fmla="*/ 234 h 526"/>
                <a:gd name="T72" fmla="*/ 513 w 537"/>
                <a:gd name="T73" fmla="*/ 288 h 526"/>
                <a:gd name="T74" fmla="*/ 497 w 537"/>
                <a:gd name="T75" fmla="*/ 384 h 526"/>
                <a:gd name="T76" fmla="*/ 451 w 537"/>
                <a:gd name="T77" fmla="*/ 464 h 526"/>
                <a:gd name="T78" fmla="*/ 407 w 537"/>
                <a:gd name="T79" fmla="*/ 504 h 526"/>
                <a:gd name="T80" fmla="*/ 403 w 537"/>
                <a:gd name="T81" fmla="*/ 518 h 526"/>
                <a:gd name="T82" fmla="*/ 407 w 537"/>
                <a:gd name="T83" fmla="*/ 524 h 526"/>
                <a:gd name="T84" fmla="*/ 421 w 537"/>
                <a:gd name="T85" fmla="*/ 52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7" h="526">
                  <a:moveTo>
                    <a:pt x="421" y="524"/>
                  </a:moveTo>
                  <a:lnTo>
                    <a:pt x="421" y="524"/>
                  </a:lnTo>
                  <a:lnTo>
                    <a:pt x="447" y="502"/>
                  </a:lnTo>
                  <a:lnTo>
                    <a:pt x="469" y="478"/>
                  </a:lnTo>
                  <a:lnTo>
                    <a:pt x="489" y="452"/>
                  </a:lnTo>
                  <a:lnTo>
                    <a:pt x="505" y="422"/>
                  </a:lnTo>
                  <a:lnTo>
                    <a:pt x="519" y="392"/>
                  </a:lnTo>
                  <a:lnTo>
                    <a:pt x="529" y="358"/>
                  </a:lnTo>
                  <a:lnTo>
                    <a:pt x="535" y="324"/>
                  </a:lnTo>
                  <a:lnTo>
                    <a:pt x="537" y="288"/>
                  </a:lnTo>
                  <a:lnTo>
                    <a:pt x="537" y="288"/>
                  </a:lnTo>
                  <a:lnTo>
                    <a:pt x="537" y="258"/>
                  </a:lnTo>
                  <a:lnTo>
                    <a:pt x="533" y="230"/>
                  </a:lnTo>
                  <a:lnTo>
                    <a:pt x="525" y="202"/>
                  </a:lnTo>
                  <a:lnTo>
                    <a:pt x="517" y="176"/>
                  </a:lnTo>
                  <a:lnTo>
                    <a:pt x="505" y="150"/>
                  </a:lnTo>
                  <a:lnTo>
                    <a:pt x="493" y="126"/>
                  </a:lnTo>
                  <a:lnTo>
                    <a:pt x="477" y="104"/>
                  </a:lnTo>
                  <a:lnTo>
                    <a:pt x="459" y="84"/>
                  </a:lnTo>
                  <a:lnTo>
                    <a:pt x="459" y="84"/>
                  </a:lnTo>
                  <a:lnTo>
                    <a:pt x="441" y="66"/>
                  </a:lnTo>
                  <a:lnTo>
                    <a:pt x="419" y="48"/>
                  </a:lnTo>
                  <a:lnTo>
                    <a:pt x="397" y="34"/>
                  </a:lnTo>
                  <a:lnTo>
                    <a:pt x="373" y="22"/>
                  </a:lnTo>
                  <a:lnTo>
                    <a:pt x="350" y="12"/>
                  </a:lnTo>
                  <a:lnTo>
                    <a:pt x="324" y="6"/>
                  </a:lnTo>
                  <a:lnTo>
                    <a:pt x="296" y="0"/>
                  </a:lnTo>
                  <a:lnTo>
                    <a:pt x="270" y="0"/>
                  </a:lnTo>
                  <a:lnTo>
                    <a:pt x="270" y="0"/>
                  </a:lnTo>
                  <a:lnTo>
                    <a:pt x="242" y="0"/>
                  </a:lnTo>
                  <a:lnTo>
                    <a:pt x="214" y="6"/>
                  </a:lnTo>
                  <a:lnTo>
                    <a:pt x="188" y="12"/>
                  </a:lnTo>
                  <a:lnTo>
                    <a:pt x="164" y="22"/>
                  </a:lnTo>
                  <a:lnTo>
                    <a:pt x="140" y="34"/>
                  </a:lnTo>
                  <a:lnTo>
                    <a:pt x="118" y="48"/>
                  </a:lnTo>
                  <a:lnTo>
                    <a:pt x="98" y="66"/>
                  </a:lnTo>
                  <a:lnTo>
                    <a:pt x="78" y="84"/>
                  </a:lnTo>
                  <a:lnTo>
                    <a:pt x="78" y="84"/>
                  </a:lnTo>
                  <a:lnTo>
                    <a:pt x="60" y="104"/>
                  </a:lnTo>
                  <a:lnTo>
                    <a:pt x="46" y="126"/>
                  </a:lnTo>
                  <a:lnTo>
                    <a:pt x="32" y="150"/>
                  </a:lnTo>
                  <a:lnTo>
                    <a:pt x="20" y="176"/>
                  </a:lnTo>
                  <a:lnTo>
                    <a:pt x="12" y="202"/>
                  </a:lnTo>
                  <a:lnTo>
                    <a:pt x="6" y="230"/>
                  </a:lnTo>
                  <a:lnTo>
                    <a:pt x="2" y="258"/>
                  </a:lnTo>
                  <a:lnTo>
                    <a:pt x="0" y="288"/>
                  </a:lnTo>
                  <a:lnTo>
                    <a:pt x="0" y="288"/>
                  </a:lnTo>
                  <a:lnTo>
                    <a:pt x="2" y="324"/>
                  </a:lnTo>
                  <a:lnTo>
                    <a:pt x="8" y="358"/>
                  </a:lnTo>
                  <a:lnTo>
                    <a:pt x="18" y="392"/>
                  </a:lnTo>
                  <a:lnTo>
                    <a:pt x="32" y="422"/>
                  </a:lnTo>
                  <a:lnTo>
                    <a:pt x="48" y="452"/>
                  </a:lnTo>
                  <a:lnTo>
                    <a:pt x="68" y="478"/>
                  </a:lnTo>
                  <a:lnTo>
                    <a:pt x="92" y="502"/>
                  </a:lnTo>
                  <a:lnTo>
                    <a:pt x="116" y="524"/>
                  </a:lnTo>
                  <a:lnTo>
                    <a:pt x="116" y="524"/>
                  </a:lnTo>
                  <a:lnTo>
                    <a:pt x="122" y="526"/>
                  </a:lnTo>
                  <a:lnTo>
                    <a:pt x="126" y="526"/>
                  </a:lnTo>
                  <a:lnTo>
                    <a:pt x="130" y="524"/>
                  </a:lnTo>
                  <a:lnTo>
                    <a:pt x="134" y="522"/>
                  </a:lnTo>
                  <a:lnTo>
                    <a:pt x="134" y="522"/>
                  </a:lnTo>
                  <a:lnTo>
                    <a:pt x="136" y="518"/>
                  </a:lnTo>
                  <a:lnTo>
                    <a:pt x="136" y="512"/>
                  </a:lnTo>
                  <a:lnTo>
                    <a:pt x="134" y="508"/>
                  </a:lnTo>
                  <a:lnTo>
                    <a:pt x="130" y="504"/>
                  </a:lnTo>
                  <a:lnTo>
                    <a:pt x="130" y="504"/>
                  </a:lnTo>
                  <a:lnTo>
                    <a:pt x="108" y="486"/>
                  </a:lnTo>
                  <a:lnTo>
                    <a:pt x="86" y="464"/>
                  </a:lnTo>
                  <a:lnTo>
                    <a:pt x="68" y="438"/>
                  </a:lnTo>
                  <a:lnTo>
                    <a:pt x="54" y="412"/>
                  </a:lnTo>
                  <a:lnTo>
                    <a:pt x="40" y="384"/>
                  </a:lnTo>
                  <a:lnTo>
                    <a:pt x="32" y="352"/>
                  </a:lnTo>
                  <a:lnTo>
                    <a:pt x="26" y="320"/>
                  </a:lnTo>
                  <a:lnTo>
                    <a:pt x="24" y="288"/>
                  </a:lnTo>
                  <a:lnTo>
                    <a:pt x="24" y="288"/>
                  </a:lnTo>
                  <a:lnTo>
                    <a:pt x="24" y="260"/>
                  </a:lnTo>
                  <a:lnTo>
                    <a:pt x="28" y="234"/>
                  </a:lnTo>
                  <a:lnTo>
                    <a:pt x="34" y="208"/>
                  </a:lnTo>
                  <a:lnTo>
                    <a:pt x="44" y="184"/>
                  </a:lnTo>
                  <a:lnTo>
                    <a:pt x="54" y="162"/>
                  </a:lnTo>
                  <a:lnTo>
                    <a:pt x="66" y="140"/>
                  </a:lnTo>
                  <a:lnTo>
                    <a:pt x="80" y="118"/>
                  </a:lnTo>
                  <a:lnTo>
                    <a:pt x="96" y="100"/>
                  </a:lnTo>
                  <a:lnTo>
                    <a:pt x="96" y="100"/>
                  </a:lnTo>
                  <a:lnTo>
                    <a:pt x="114" y="84"/>
                  </a:lnTo>
                  <a:lnTo>
                    <a:pt x="132" y="68"/>
                  </a:lnTo>
                  <a:lnTo>
                    <a:pt x="152" y="54"/>
                  </a:lnTo>
                  <a:lnTo>
                    <a:pt x="174" y="44"/>
                  </a:lnTo>
                  <a:lnTo>
                    <a:pt x="196" y="36"/>
                  </a:lnTo>
                  <a:lnTo>
                    <a:pt x="220" y="28"/>
                  </a:lnTo>
                  <a:lnTo>
                    <a:pt x="244" y="24"/>
                  </a:lnTo>
                  <a:lnTo>
                    <a:pt x="270" y="24"/>
                  </a:lnTo>
                  <a:lnTo>
                    <a:pt x="270" y="24"/>
                  </a:lnTo>
                  <a:lnTo>
                    <a:pt x="294" y="24"/>
                  </a:lnTo>
                  <a:lnTo>
                    <a:pt x="318" y="28"/>
                  </a:lnTo>
                  <a:lnTo>
                    <a:pt x="342" y="36"/>
                  </a:lnTo>
                  <a:lnTo>
                    <a:pt x="364" y="44"/>
                  </a:lnTo>
                  <a:lnTo>
                    <a:pt x="385" y="54"/>
                  </a:lnTo>
                  <a:lnTo>
                    <a:pt x="405" y="68"/>
                  </a:lnTo>
                  <a:lnTo>
                    <a:pt x="425" y="84"/>
                  </a:lnTo>
                  <a:lnTo>
                    <a:pt x="441" y="100"/>
                  </a:lnTo>
                  <a:lnTo>
                    <a:pt x="441" y="100"/>
                  </a:lnTo>
                  <a:lnTo>
                    <a:pt x="457" y="118"/>
                  </a:lnTo>
                  <a:lnTo>
                    <a:pt x="471" y="140"/>
                  </a:lnTo>
                  <a:lnTo>
                    <a:pt x="485" y="162"/>
                  </a:lnTo>
                  <a:lnTo>
                    <a:pt x="495" y="184"/>
                  </a:lnTo>
                  <a:lnTo>
                    <a:pt x="503" y="208"/>
                  </a:lnTo>
                  <a:lnTo>
                    <a:pt x="509" y="234"/>
                  </a:lnTo>
                  <a:lnTo>
                    <a:pt x="513" y="260"/>
                  </a:lnTo>
                  <a:lnTo>
                    <a:pt x="513" y="288"/>
                  </a:lnTo>
                  <a:lnTo>
                    <a:pt x="513" y="288"/>
                  </a:lnTo>
                  <a:lnTo>
                    <a:pt x="511" y="320"/>
                  </a:lnTo>
                  <a:lnTo>
                    <a:pt x="507" y="352"/>
                  </a:lnTo>
                  <a:lnTo>
                    <a:pt x="497" y="384"/>
                  </a:lnTo>
                  <a:lnTo>
                    <a:pt x="485" y="412"/>
                  </a:lnTo>
                  <a:lnTo>
                    <a:pt x="469" y="438"/>
                  </a:lnTo>
                  <a:lnTo>
                    <a:pt x="451" y="464"/>
                  </a:lnTo>
                  <a:lnTo>
                    <a:pt x="429" y="486"/>
                  </a:lnTo>
                  <a:lnTo>
                    <a:pt x="407" y="504"/>
                  </a:lnTo>
                  <a:lnTo>
                    <a:pt x="407" y="504"/>
                  </a:lnTo>
                  <a:lnTo>
                    <a:pt x="403" y="508"/>
                  </a:lnTo>
                  <a:lnTo>
                    <a:pt x="401" y="512"/>
                  </a:lnTo>
                  <a:lnTo>
                    <a:pt x="403" y="518"/>
                  </a:lnTo>
                  <a:lnTo>
                    <a:pt x="405" y="522"/>
                  </a:lnTo>
                  <a:lnTo>
                    <a:pt x="405" y="522"/>
                  </a:lnTo>
                  <a:lnTo>
                    <a:pt x="407" y="524"/>
                  </a:lnTo>
                  <a:lnTo>
                    <a:pt x="411" y="526"/>
                  </a:lnTo>
                  <a:lnTo>
                    <a:pt x="417" y="526"/>
                  </a:lnTo>
                  <a:lnTo>
                    <a:pt x="421" y="524"/>
                  </a:lnTo>
                  <a:lnTo>
                    <a:pt x="421" y="5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4" name="Freeform 1204">
              <a:extLst>
                <a:ext uri="{FF2B5EF4-FFF2-40B4-BE49-F238E27FC236}">
                  <a16:creationId xmlns:a16="http://schemas.microsoft.com/office/drawing/2014/main" id="{315F5609-867C-7598-1E80-5E2C72B25A30}"/>
                </a:ext>
              </a:extLst>
            </p:cNvPr>
            <p:cNvSpPr>
              <a:spLocks/>
            </p:cNvSpPr>
            <p:nvPr/>
          </p:nvSpPr>
          <p:spPr bwMode="auto">
            <a:xfrm>
              <a:off x="7657971" y="3927476"/>
              <a:ext cx="642938" cy="625475"/>
            </a:xfrm>
            <a:custGeom>
              <a:avLst/>
              <a:gdLst>
                <a:gd name="T0" fmla="*/ 335 w 405"/>
                <a:gd name="T1" fmla="*/ 376 h 394"/>
                <a:gd name="T2" fmla="*/ 381 w 405"/>
                <a:gd name="T3" fmla="*/ 316 h 394"/>
                <a:gd name="T4" fmla="*/ 403 w 405"/>
                <a:gd name="T5" fmla="*/ 242 h 394"/>
                <a:gd name="T6" fmla="*/ 403 w 405"/>
                <a:gd name="T7" fmla="*/ 194 h 394"/>
                <a:gd name="T8" fmla="*/ 389 w 405"/>
                <a:gd name="T9" fmla="*/ 132 h 394"/>
                <a:gd name="T10" fmla="*/ 359 w 405"/>
                <a:gd name="T11" fmla="*/ 78 h 394"/>
                <a:gd name="T12" fmla="*/ 331 w 405"/>
                <a:gd name="T13" fmla="*/ 48 h 394"/>
                <a:gd name="T14" fmla="*/ 282 w 405"/>
                <a:gd name="T15" fmla="*/ 16 h 394"/>
                <a:gd name="T16" fmla="*/ 224 w 405"/>
                <a:gd name="T17" fmla="*/ 0 h 394"/>
                <a:gd name="T18" fmla="*/ 182 w 405"/>
                <a:gd name="T19" fmla="*/ 0 h 394"/>
                <a:gd name="T20" fmla="*/ 124 w 405"/>
                <a:gd name="T21" fmla="*/ 16 h 394"/>
                <a:gd name="T22" fmla="*/ 74 w 405"/>
                <a:gd name="T23" fmla="*/ 48 h 394"/>
                <a:gd name="T24" fmla="*/ 46 w 405"/>
                <a:gd name="T25" fmla="*/ 78 h 394"/>
                <a:gd name="T26" fmla="*/ 16 w 405"/>
                <a:gd name="T27" fmla="*/ 132 h 394"/>
                <a:gd name="T28" fmla="*/ 2 w 405"/>
                <a:gd name="T29" fmla="*/ 194 h 394"/>
                <a:gd name="T30" fmla="*/ 2 w 405"/>
                <a:gd name="T31" fmla="*/ 242 h 394"/>
                <a:gd name="T32" fmla="*/ 24 w 405"/>
                <a:gd name="T33" fmla="*/ 316 h 394"/>
                <a:gd name="T34" fmla="*/ 70 w 405"/>
                <a:gd name="T35" fmla="*/ 376 h 394"/>
                <a:gd name="T36" fmla="*/ 92 w 405"/>
                <a:gd name="T37" fmla="*/ 394 h 394"/>
                <a:gd name="T38" fmla="*/ 106 w 405"/>
                <a:gd name="T39" fmla="*/ 390 h 394"/>
                <a:gd name="T40" fmla="*/ 108 w 405"/>
                <a:gd name="T41" fmla="*/ 382 h 394"/>
                <a:gd name="T42" fmla="*/ 102 w 405"/>
                <a:gd name="T43" fmla="*/ 374 h 394"/>
                <a:gd name="T44" fmla="*/ 58 w 405"/>
                <a:gd name="T45" fmla="*/ 326 h 394"/>
                <a:gd name="T46" fmla="*/ 30 w 405"/>
                <a:gd name="T47" fmla="*/ 262 h 394"/>
                <a:gd name="T48" fmla="*/ 24 w 405"/>
                <a:gd name="T49" fmla="*/ 216 h 394"/>
                <a:gd name="T50" fmla="*/ 32 w 405"/>
                <a:gd name="T51" fmla="*/ 158 h 394"/>
                <a:gd name="T52" fmla="*/ 56 w 405"/>
                <a:gd name="T53" fmla="*/ 108 h 394"/>
                <a:gd name="T54" fmla="*/ 78 w 405"/>
                <a:gd name="T55" fmla="*/ 80 h 394"/>
                <a:gd name="T56" fmla="*/ 118 w 405"/>
                <a:gd name="T57" fmla="*/ 46 h 394"/>
                <a:gd name="T58" fmla="*/ 168 w 405"/>
                <a:gd name="T59" fmla="*/ 28 h 394"/>
                <a:gd name="T60" fmla="*/ 204 w 405"/>
                <a:gd name="T61" fmla="*/ 24 h 394"/>
                <a:gd name="T62" fmla="*/ 256 w 405"/>
                <a:gd name="T63" fmla="*/ 32 h 394"/>
                <a:gd name="T64" fmla="*/ 301 w 405"/>
                <a:gd name="T65" fmla="*/ 56 h 394"/>
                <a:gd name="T66" fmla="*/ 329 w 405"/>
                <a:gd name="T67" fmla="*/ 80 h 394"/>
                <a:gd name="T68" fmla="*/ 359 w 405"/>
                <a:gd name="T69" fmla="*/ 124 h 394"/>
                <a:gd name="T70" fmla="*/ 377 w 405"/>
                <a:gd name="T71" fmla="*/ 176 h 394"/>
                <a:gd name="T72" fmla="*/ 381 w 405"/>
                <a:gd name="T73" fmla="*/ 216 h 394"/>
                <a:gd name="T74" fmla="*/ 369 w 405"/>
                <a:gd name="T75" fmla="*/ 286 h 394"/>
                <a:gd name="T76" fmla="*/ 335 w 405"/>
                <a:gd name="T77" fmla="*/ 344 h 394"/>
                <a:gd name="T78" fmla="*/ 303 w 405"/>
                <a:gd name="T79" fmla="*/ 374 h 394"/>
                <a:gd name="T80" fmla="*/ 300 w 405"/>
                <a:gd name="T81" fmla="*/ 386 h 394"/>
                <a:gd name="T82" fmla="*/ 303 w 405"/>
                <a:gd name="T83" fmla="*/ 394 h 394"/>
                <a:gd name="T84" fmla="*/ 317 w 405"/>
                <a:gd name="T85" fmla="*/ 39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94">
                  <a:moveTo>
                    <a:pt x="317" y="392"/>
                  </a:moveTo>
                  <a:lnTo>
                    <a:pt x="317" y="392"/>
                  </a:lnTo>
                  <a:lnTo>
                    <a:pt x="335" y="376"/>
                  </a:lnTo>
                  <a:lnTo>
                    <a:pt x="353" y="358"/>
                  </a:lnTo>
                  <a:lnTo>
                    <a:pt x="369" y="338"/>
                  </a:lnTo>
                  <a:lnTo>
                    <a:pt x="381" y="316"/>
                  </a:lnTo>
                  <a:lnTo>
                    <a:pt x="391" y="294"/>
                  </a:lnTo>
                  <a:lnTo>
                    <a:pt x="399" y="268"/>
                  </a:lnTo>
                  <a:lnTo>
                    <a:pt x="403" y="242"/>
                  </a:lnTo>
                  <a:lnTo>
                    <a:pt x="405" y="216"/>
                  </a:lnTo>
                  <a:lnTo>
                    <a:pt x="405" y="216"/>
                  </a:lnTo>
                  <a:lnTo>
                    <a:pt x="403" y="194"/>
                  </a:lnTo>
                  <a:lnTo>
                    <a:pt x="401" y="172"/>
                  </a:lnTo>
                  <a:lnTo>
                    <a:pt x="395" y="152"/>
                  </a:lnTo>
                  <a:lnTo>
                    <a:pt x="389" y="132"/>
                  </a:lnTo>
                  <a:lnTo>
                    <a:pt x="381" y="112"/>
                  </a:lnTo>
                  <a:lnTo>
                    <a:pt x="371" y="94"/>
                  </a:lnTo>
                  <a:lnTo>
                    <a:pt x="359" y="78"/>
                  </a:lnTo>
                  <a:lnTo>
                    <a:pt x="345" y="62"/>
                  </a:lnTo>
                  <a:lnTo>
                    <a:pt x="345" y="62"/>
                  </a:lnTo>
                  <a:lnTo>
                    <a:pt x="331" y="48"/>
                  </a:lnTo>
                  <a:lnTo>
                    <a:pt x="315" y="36"/>
                  </a:lnTo>
                  <a:lnTo>
                    <a:pt x="300" y="26"/>
                  </a:lnTo>
                  <a:lnTo>
                    <a:pt x="282" y="16"/>
                  </a:lnTo>
                  <a:lnTo>
                    <a:pt x="264" y="10"/>
                  </a:lnTo>
                  <a:lnTo>
                    <a:pt x="244" y="4"/>
                  </a:lnTo>
                  <a:lnTo>
                    <a:pt x="224" y="0"/>
                  </a:lnTo>
                  <a:lnTo>
                    <a:pt x="204" y="0"/>
                  </a:lnTo>
                  <a:lnTo>
                    <a:pt x="204" y="0"/>
                  </a:lnTo>
                  <a:lnTo>
                    <a:pt x="182" y="0"/>
                  </a:lnTo>
                  <a:lnTo>
                    <a:pt x="162" y="4"/>
                  </a:lnTo>
                  <a:lnTo>
                    <a:pt x="142" y="10"/>
                  </a:lnTo>
                  <a:lnTo>
                    <a:pt x="124" y="16"/>
                  </a:lnTo>
                  <a:lnTo>
                    <a:pt x="106" y="26"/>
                  </a:lnTo>
                  <a:lnTo>
                    <a:pt x="90" y="36"/>
                  </a:lnTo>
                  <a:lnTo>
                    <a:pt x="74" y="48"/>
                  </a:lnTo>
                  <a:lnTo>
                    <a:pt x="60" y="62"/>
                  </a:lnTo>
                  <a:lnTo>
                    <a:pt x="60" y="62"/>
                  </a:lnTo>
                  <a:lnTo>
                    <a:pt x="46" y="78"/>
                  </a:lnTo>
                  <a:lnTo>
                    <a:pt x="36" y="94"/>
                  </a:lnTo>
                  <a:lnTo>
                    <a:pt x="26" y="112"/>
                  </a:lnTo>
                  <a:lnTo>
                    <a:pt x="16" y="132"/>
                  </a:lnTo>
                  <a:lnTo>
                    <a:pt x="10" y="152"/>
                  </a:lnTo>
                  <a:lnTo>
                    <a:pt x="4" y="172"/>
                  </a:lnTo>
                  <a:lnTo>
                    <a:pt x="2" y="194"/>
                  </a:lnTo>
                  <a:lnTo>
                    <a:pt x="0" y="216"/>
                  </a:lnTo>
                  <a:lnTo>
                    <a:pt x="0" y="216"/>
                  </a:lnTo>
                  <a:lnTo>
                    <a:pt x="2" y="242"/>
                  </a:lnTo>
                  <a:lnTo>
                    <a:pt x="8" y="268"/>
                  </a:lnTo>
                  <a:lnTo>
                    <a:pt x="14" y="294"/>
                  </a:lnTo>
                  <a:lnTo>
                    <a:pt x="24" y="316"/>
                  </a:lnTo>
                  <a:lnTo>
                    <a:pt x="38" y="338"/>
                  </a:lnTo>
                  <a:lnTo>
                    <a:pt x="52" y="358"/>
                  </a:lnTo>
                  <a:lnTo>
                    <a:pt x="70" y="376"/>
                  </a:lnTo>
                  <a:lnTo>
                    <a:pt x="88" y="392"/>
                  </a:lnTo>
                  <a:lnTo>
                    <a:pt x="88" y="392"/>
                  </a:lnTo>
                  <a:lnTo>
                    <a:pt x="92" y="394"/>
                  </a:lnTo>
                  <a:lnTo>
                    <a:pt x="98" y="394"/>
                  </a:lnTo>
                  <a:lnTo>
                    <a:pt x="102" y="394"/>
                  </a:lnTo>
                  <a:lnTo>
                    <a:pt x="106" y="390"/>
                  </a:lnTo>
                  <a:lnTo>
                    <a:pt x="106" y="390"/>
                  </a:lnTo>
                  <a:lnTo>
                    <a:pt x="108" y="386"/>
                  </a:lnTo>
                  <a:lnTo>
                    <a:pt x="108" y="382"/>
                  </a:lnTo>
                  <a:lnTo>
                    <a:pt x="106" y="376"/>
                  </a:lnTo>
                  <a:lnTo>
                    <a:pt x="102" y="374"/>
                  </a:lnTo>
                  <a:lnTo>
                    <a:pt x="102" y="374"/>
                  </a:lnTo>
                  <a:lnTo>
                    <a:pt x="86" y="360"/>
                  </a:lnTo>
                  <a:lnTo>
                    <a:pt x="70" y="344"/>
                  </a:lnTo>
                  <a:lnTo>
                    <a:pt x="58" y="326"/>
                  </a:lnTo>
                  <a:lnTo>
                    <a:pt x="46" y="306"/>
                  </a:lnTo>
                  <a:lnTo>
                    <a:pt x="38" y="286"/>
                  </a:lnTo>
                  <a:lnTo>
                    <a:pt x="30" y="262"/>
                  </a:lnTo>
                  <a:lnTo>
                    <a:pt x="26" y="240"/>
                  </a:lnTo>
                  <a:lnTo>
                    <a:pt x="24" y="216"/>
                  </a:lnTo>
                  <a:lnTo>
                    <a:pt x="24" y="216"/>
                  </a:lnTo>
                  <a:lnTo>
                    <a:pt x="26" y="196"/>
                  </a:lnTo>
                  <a:lnTo>
                    <a:pt x="28" y="176"/>
                  </a:lnTo>
                  <a:lnTo>
                    <a:pt x="32" y="158"/>
                  </a:lnTo>
                  <a:lnTo>
                    <a:pt x="38" y="140"/>
                  </a:lnTo>
                  <a:lnTo>
                    <a:pt x="46" y="124"/>
                  </a:lnTo>
                  <a:lnTo>
                    <a:pt x="56" y="108"/>
                  </a:lnTo>
                  <a:lnTo>
                    <a:pt x="66" y="92"/>
                  </a:lnTo>
                  <a:lnTo>
                    <a:pt x="78" y="80"/>
                  </a:lnTo>
                  <a:lnTo>
                    <a:pt x="78" y="80"/>
                  </a:lnTo>
                  <a:lnTo>
                    <a:pt x="90" y="66"/>
                  </a:lnTo>
                  <a:lnTo>
                    <a:pt x="104" y="56"/>
                  </a:lnTo>
                  <a:lnTo>
                    <a:pt x="118" y="46"/>
                  </a:lnTo>
                  <a:lnTo>
                    <a:pt x="134" y="38"/>
                  </a:lnTo>
                  <a:lnTo>
                    <a:pt x="150" y="32"/>
                  </a:lnTo>
                  <a:lnTo>
                    <a:pt x="168" y="28"/>
                  </a:lnTo>
                  <a:lnTo>
                    <a:pt x="186" y="24"/>
                  </a:lnTo>
                  <a:lnTo>
                    <a:pt x="204" y="24"/>
                  </a:lnTo>
                  <a:lnTo>
                    <a:pt x="204" y="24"/>
                  </a:lnTo>
                  <a:lnTo>
                    <a:pt x="222" y="24"/>
                  </a:lnTo>
                  <a:lnTo>
                    <a:pt x="240" y="28"/>
                  </a:lnTo>
                  <a:lnTo>
                    <a:pt x="256" y="32"/>
                  </a:lnTo>
                  <a:lnTo>
                    <a:pt x="272" y="38"/>
                  </a:lnTo>
                  <a:lnTo>
                    <a:pt x="288" y="46"/>
                  </a:lnTo>
                  <a:lnTo>
                    <a:pt x="301" y="56"/>
                  </a:lnTo>
                  <a:lnTo>
                    <a:pt x="315" y="66"/>
                  </a:lnTo>
                  <a:lnTo>
                    <a:pt x="329" y="80"/>
                  </a:lnTo>
                  <a:lnTo>
                    <a:pt x="329" y="80"/>
                  </a:lnTo>
                  <a:lnTo>
                    <a:pt x="339" y="92"/>
                  </a:lnTo>
                  <a:lnTo>
                    <a:pt x="351" y="108"/>
                  </a:lnTo>
                  <a:lnTo>
                    <a:pt x="359" y="124"/>
                  </a:lnTo>
                  <a:lnTo>
                    <a:pt x="367" y="140"/>
                  </a:lnTo>
                  <a:lnTo>
                    <a:pt x="373" y="158"/>
                  </a:lnTo>
                  <a:lnTo>
                    <a:pt x="377" y="176"/>
                  </a:lnTo>
                  <a:lnTo>
                    <a:pt x="379" y="196"/>
                  </a:lnTo>
                  <a:lnTo>
                    <a:pt x="381" y="216"/>
                  </a:lnTo>
                  <a:lnTo>
                    <a:pt x="381" y="216"/>
                  </a:lnTo>
                  <a:lnTo>
                    <a:pt x="379" y="240"/>
                  </a:lnTo>
                  <a:lnTo>
                    <a:pt x="375" y="262"/>
                  </a:lnTo>
                  <a:lnTo>
                    <a:pt x="369" y="286"/>
                  </a:lnTo>
                  <a:lnTo>
                    <a:pt x="359" y="306"/>
                  </a:lnTo>
                  <a:lnTo>
                    <a:pt x="347" y="326"/>
                  </a:lnTo>
                  <a:lnTo>
                    <a:pt x="335" y="344"/>
                  </a:lnTo>
                  <a:lnTo>
                    <a:pt x="319" y="360"/>
                  </a:lnTo>
                  <a:lnTo>
                    <a:pt x="303" y="374"/>
                  </a:lnTo>
                  <a:lnTo>
                    <a:pt x="303" y="374"/>
                  </a:lnTo>
                  <a:lnTo>
                    <a:pt x="300" y="376"/>
                  </a:lnTo>
                  <a:lnTo>
                    <a:pt x="298" y="382"/>
                  </a:lnTo>
                  <a:lnTo>
                    <a:pt x="300" y="386"/>
                  </a:lnTo>
                  <a:lnTo>
                    <a:pt x="301" y="390"/>
                  </a:lnTo>
                  <a:lnTo>
                    <a:pt x="301" y="390"/>
                  </a:lnTo>
                  <a:lnTo>
                    <a:pt x="303" y="394"/>
                  </a:lnTo>
                  <a:lnTo>
                    <a:pt x="307" y="394"/>
                  </a:lnTo>
                  <a:lnTo>
                    <a:pt x="313" y="394"/>
                  </a:lnTo>
                  <a:lnTo>
                    <a:pt x="317" y="392"/>
                  </a:lnTo>
                  <a:lnTo>
                    <a:pt x="317"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5" name="Freeform 1205">
              <a:extLst>
                <a:ext uri="{FF2B5EF4-FFF2-40B4-BE49-F238E27FC236}">
                  <a16:creationId xmlns:a16="http://schemas.microsoft.com/office/drawing/2014/main" id="{38A9F6BF-C16E-ABC8-DCF8-419D943BF167}"/>
                </a:ext>
              </a:extLst>
            </p:cNvPr>
            <p:cNvSpPr>
              <a:spLocks/>
            </p:cNvSpPr>
            <p:nvPr/>
          </p:nvSpPr>
          <p:spPr bwMode="auto">
            <a:xfrm>
              <a:off x="7765921" y="4041776"/>
              <a:ext cx="427038" cy="419100"/>
            </a:xfrm>
            <a:custGeom>
              <a:avLst/>
              <a:gdLst>
                <a:gd name="T0" fmla="*/ 212 w 269"/>
                <a:gd name="T1" fmla="*/ 262 h 264"/>
                <a:gd name="T2" fmla="*/ 235 w 269"/>
                <a:gd name="T3" fmla="*/ 238 h 264"/>
                <a:gd name="T4" fmla="*/ 253 w 269"/>
                <a:gd name="T5" fmla="*/ 210 h 264"/>
                <a:gd name="T6" fmla="*/ 265 w 269"/>
                <a:gd name="T7" fmla="*/ 178 h 264"/>
                <a:gd name="T8" fmla="*/ 269 w 269"/>
                <a:gd name="T9" fmla="*/ 144 h 264"/>
                <a:gd name="T10" fmla="*/ 269 w 269"/>
                <a:gd name="T11" fmla="*/ 128 h 264"/>
                <a:gd name="T12" fmla="*/ 263 w 269"/>
                <a:gd name="T13" fmla="*/ 100 h 264"/>
                <a:gd name="T14" fmla="*/ 253 w 269"/>
                <a:gd name="T15" fmla="*/ 74 h 264"/>
                <a:gd name="T16" fmla="*/ 239 w 269"/>
                <a:gd name="T17" fmla="*/ 52 h 264"/>
                <a:gd name="T18" fmla="*/ 232 w 269"/>
                <a:gd name="T19" fmla="*/ 42 h 264"/>
                <a:gd name="T20" fmla="*/ 212 w 269"/>
                <a:gd name="T21" fmla="*/ 24 h 264"/>
                <a:gd name="T22" fmla="*/ 188 w 269"/>
                <a:gd name="T23" fmla="*/ 10 h 264"/>
                <a:gd name="T24" fmla="*/ 162 w 269"/>
                <a:gd name="T25" fmla="*/ 2 h 264"/>
                <a:gd name="T26" fmla="*/ 136 w 269"/>
                <a:gd name="T27" fmla="*/ 0 h 264"/>
                <a:gd name="T28" fmla="*/ 122 w 269"/>
                <a:gd name="T29" fmla="*/ 0 h 264"/>
                <a:gd name="T30" fmla="*/ 94 w 269"/>
                <a:gd name="T31" fmla="*/ 6 h 264"/>
                <a:gd name="T32" fmla="*/ 70 w 269"/>
                <a:gd name="T33" fmla="*/ 16 h 264"/>
                <a:gd name="T34" fmla="*/ 48 w 269"/>
                <a:gd name="T35" fmla="*/ 32 h 264"/>
                <a:gd name="T36" fmla="*/ 40 w 269"/>
                <a:gd name="T37" fmla="*/ 42 h 264"/>
                <a:gd name="T38" fmla="*/ 22 w 269"/>
                <a:gd name="T39" fmla="*/ 62 h 264"/>
                <a:gd name="T40" fmla="*/ 10 w 269"/>
                <a:gd name="T41" fmla="*/ 88 h 264"/>
                <a:gd name="T42" fmla="*/ 2 w 269"/>
                <a:gd name="T43" fmla="*/ 114 h 264"/>
                <a:gd name="T44" fmla="*/ 0 w 269"/>
                <a:gd name="T45" fmla="*/ 144 h 264"/>
                <a:gd name="T46" fmla="*/ 2 w 269"/>
                <a:gd name="T47" fmla="*/ 162 h 264"/>
                <a:gd name="T48" fmla="*/ 10 w 269"/>
                <a:gd name="T49" fmla="*/ 196 h 264"/>
                <a:gd name="T50" fmla="*/ 24 w 269"/>
                <a:gd name="T51" fmla="*/ 226 h 264"/>
                <a:gd name="T52" fmla="*/ 46 w 269"/>
                <a:gd name="T53" fmla="*/ 250 h 264"/>
                <a:gd name="T54" fmla="*/ 58 w 269"/>
                <a:gd name="T55" fmla="*/ 262 h 264"/>
                <a:gd name="T56" fmla="*/ 68 w 269"/>
                <a:gd name="T57" fmla="*/ 264 h 264"/>
                <a:gd name="T58" fmla="*/ 76 w 269"/>
                <a:gd name="T59" fmla="*/ 258 h 264"/>
                <a:gd name="T60" fmla="*/ 78 w 269"/>
                <a:gd name="T61" fmla="*/ 254 h 264"/>
                <a:gd name="T62" fmla="*/ 76 w 269"/>
                <a:gd name="T63" fmla="*/ 246 h 264"/>
                <a:gd name="T64" fmla="*/ 72 w 269"/>
                <a:gd name="T65" fmla="*/ 242 h 264"/>
                <a:gd name="T66" fmla="*/ 52 w 269"/>
                <a:gd name="T67" fmla="*/ 224 h 264"/>
                <a:gd name="T68" fmla="*/ 38 w 269"/>
                <a:gd name="T69" fmla="*/ 200 h 264"/>
                <a:gd name="T70" fmla="*/ 28 w 269"/>
                <a:gd name="T71" fmla="*/ 172 h 264"/>
                <a:gd name="T72" fmla="*/ 24 w 269"/>
                <a:gd name="T73" fmla="*/ 144 h 264"/>
                <a:gd name="T74" fmla="*/ 26 w 269"/>
                <a:gd name="T75" fmla="*/ 118 h 264"/>
                <a:gd name="T76" fmla="*/ 44 w 269"/>
                <a:gd name="T77" fmla="*/ 76 h 264"/>
                <a:gd name="T78" fmla="*/ 56 w 269"/>
                <a:gd name="T79" fmla="*/ 58 h 264"/>
                <a:gd name="T80" fmla="*/ 92 w 269"/>
                <a:gd name="T81" fmla="*/ 32 h 264"/>
                <a:gd name="T82" fmla="*/ 124 w 269"/>
                <a:gd name="T83" fmla="*/ 24 h 264"/>
                <a:gd name="T84" fmla="*/ 136 w 269"/>
                <a:gd name="T85" fmla="*/ 24 h 264"/>
                <a:gd name="T86" fmla="*/ 158 w 269"/>
                <a:gd name="T87" fmla="*/ 26 h 264"/>
                <a:gd name="T88" fmla="*/ 198 w 269"/>
                <a:gd name="T89" fmla="*/ 44 h 264"/>
                <a:gd name="T90" fmla="*/ 214 w 269"/>
                <a:gd name="T91" fmla="*/ 58 h 264"/>
                <a:gd name="T92" fmla="*/ 237 w 269"/>
                <a:gd name="T93" fmla="*/ 96 h 264"/>
                <a:gd name="T94" fmla="*/ 245 w 269"/>
                <a:gd name="T95" fmla="*/ 144 h 264"/>
                <a:gd name="T96" fmla="*/ 245 w 269"/>
                <a:gd name="T97" fmla="*/ 158 h 264"/>
                <a:gd name="T98" fmla="*/ 237 w 269"/>
                <a:gd name="T99" fmla="*/ 186 h 264"/>
                <a:gd name="T100" fmla="*/ 226 w 269"/>
                <a:gd name="T101" fmla="*/ 212 h 264"/>
                <a:gd name="T102" fmla="*/ 208 w 269"/>
                <a:gd name="T103" fmla="*/ 234 h 264"/>
                <a:gd name="T104" fmla="*/ 198 w 269"/>
                <a:gd name="T105" fmla="*/ 242 h 264"/>
                <a:gd name="T106" fmla="*/ 192 w 269"/>
                <a:gd name="T107" fmla="*/ 250 h 264"/>
                <a:gd name="T108" fmla="*/ 196 w 269"/>
                <a:gd name="T109" fmla="*/ 258 h 264"/>
                <a:gd name="T110" fmla="*/ 198 w 269"/>
                <a:gd name="T111" fmla="*/ 262 h 264"/>
                <a:gd name="T112" fmla="*/ 208 w 269"/>
                <a:gd name="T113" fmla="*/ 264 h 264"/>
                <a:gd name="T114" fmla="*/ 212 w 269"/>
                <a:gd name="T115" fmla="*/ 2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 h="264">
                  <a:moveTo>
                    <a:pt x="212" y="262"/>
                  </a:moveTo>
                  <a:lnTo>
                    <a:pt x="212" y="262"/>
                  </a:lnTo>
                  <a:lnTo>
                    <a:pt x="224" y="250"/>
                  </a:lnTo>
                  <a:lnTo>
                    <a:pt x="235" y="238"/>
                  </a:lnTo>
                  <a:lnTo>
                    <a:pt x="245" y="226"/>
                  </a:lnTo>
                  <a:lnTo>
                    <a:pt x="253" y="210"/>
                  </a:lnTo>
                  <a:lnTo>
                    <a:pt x="261" y="196"/>
                  </a:lnTo>
                  <a:lnTo>
                    <a:pt x="265" y="178"/>
                  </a:lnTo>
                  <a:lnTo>
                    <a:pt x="269" y="162"/>
                  </a:lnTo>
                  <a:lnTo>
                    <a:pt x="269" y="144"/>
                  </a:lnTo>
                  <a:lnTo>
                    <a:pt x="269" y="144"/>
                  </a:lnTo>
                  <a:lnTo>
                    <a:pt x="269" y="128"/>
                  </a:lnTo>
                  <a:lnTo>
                    <a:pt x="267" y="114"/>
                  </a:lnTo>
                  <a:lnTo>
                    <a:pt x="263" y="100"/>
                  </a:lnTo>
                  <a:lnTo>
                    <a:pt x="259" y="88"/>
                  </a:lnTo>
                  <a:lnTo>
                    <a:pt x="253" y="74"/>
                  </a:lnTo>
                  <a:lnTo>
                    <a:pt x="247" y="62"/>
                  </a:lnTo>
                  <a:lnTo>
                    <a:pt x="239" y="52"/>
                  </a:lnTo>
                  <a:lnTo>
                    <a:pt x="232" y="42"/>
                  </a:lnTo>
                  <a:lnTo>
                    <a:pt x="232" y="42"/>
                  </a:lnTo>
                  <a:lnTo>
                    <a:pt x="222" y="32"/>
                  </a:lnTo>
                  <a:lnTo>
                    <a:pt x="212" y="24"/>
                  </a:lnTo>
                  <a:lnTo>
                    <a:pt x="200" y="16"/>
                  </a:lnTo>
                  <a:lnTo>
                    <a:pt x="188" y="10"/>
                  </a:lnTo>
                  <a:lnTo>
                    <a:pt x="176" y="6"/>
                  </a:lnTo>
                  <a:lnTo>
                    <a:pt x="162" y="2"/>
                  </a:lnTo>
                  <a:lnTo>
                    <a:pt x="150" y="0"/>
                  </a:lnTo>
                  <a:lnTo>
                    <a:pt x="136" y="0"/>
                  </a:lnTo>
                  <a:lnTo>
                    <a:pt x="136" y="0"/>
                  </a:lnTo>
                  <a:lnTo>
                    <a:pt x="122" y="0"/>
                  </a:lnTo>
                  <a:lnTo>
                    <a:pt x="108" y="2"/>
                  </a:lnTo>
                  <a:lnTo>
                    <a:pt x="94" y="6"/>
                  </a:lnTo>
                  <a:lnTo>
                    <a:pt x="82" y="10"/>
                  </a:lnTo>
                  <a:lnTo>
                    <a:pt x="70" y="16"/>
                  </a:lnTo>
                  <a:lnTo>
                    <a:pt x="60" y="24"/>
                  </a:lnTo>
                  <a:lnTo>
                    <a:pt x="48" y="32"/>
                  </a:lnTo>
                  <a:lnTo>
                    <a:pt x="40" y="42"/>
                  </a:lnTo>
                  <a:lnTo>
                    <a:pt x="40" y="42"/>
                  </a:lnTo>
                  <a:lnTo>
                    <a:pt x="30" y="52"/>
                  </a:lnTo>
                  <a:lnTo>
                    <a:pt x="22" y="62"/>
                  </a:lnTo>
                  <a:lnTo>
                    <a:pt x="16" y="74"/>
                  </a:lnTo>
                  <a:lnTo>
                    <a:pt x="10" y="88"/>
                  </a:lnTo>
                  <a:lnTo>
                    <a:pt x="6" y="100"/>
                  </a:lnTo>
                  <a:lnTo>
                    <a:pt x="2" y="114"/>
                  </a:lnTo>
                  <a:lnTo>
                    <a:pt x="0" y="128"/>
                  </a:lnTo>
                  <a:lnTo>
                    <a:pt x="0" y="144"/>
                  </a:lnTo>
                  <a:lnTo>
                    <a:pt x="0" y="144"/>
                  </a:lnTo>
                  <a:lnTo>
                    <a:pt x="2" y="162"/>
                  </a:lnTo>
                  <a:lnTo>
                    <a:pt x="4" y="178"/>
                  </a:lnTo>
                  <a:lnTo>
                    <a:pt x="10" y="196"/>
                  </a:lnTo>
                  <a:lnTo>
                    <a:pt x="16" y="210"/>
                  </a:lnTo>
                  <a:lnTo>
                    <a:pt x="24" y="226"/>
                  </a:lnTo>
                  <a:lnTo>
                    <a:pt x="34" y="238"/>
                  </a:lnTo>
                  <a:lnTo>
                    <a:pt x="46" y="250"/>
                  </a:lnTo>
                  <a:lnTo>
                    <a:pt x="58" y="262"/>
                  </a:lnTo>
                  <a:lnTo>
                    <a:pt x="58" y="262"/>
                  </a:lnTo>
                  <a:lnTo>
                    <a:pt x="62" y="264"/>
                  </a:lnTo>
                  <a:lnTo>
                    <a:pt x="68" y="264"/>
                  </a:lnTo>
                  <a:lnTo>
                    <a:pt x="72" y="262"/>
                  </a:lnTo>
                  <a:lnTo>
                    <a:pt x="76" y="258"/>
                  </a:lnTo>
                  <a:lnTo>
                    <a:pt x="76" y="258"/>
                  </a:lnTo>
                  <a:lnTo>
                    <a:pt x="78" y="254"/>
                  </a:lnTo>
                  <a:lnTo>
                    <a:pt x="78" y="250"/>
                  </a:lnTo>
                  <a:lnTo>
                    <a:pt x="76" y="246"/>
                  </a:lnTo>
                  <a:lnTo>
                    <a:pt x="72" y="242"/>
                  </a:lnTo>
                  <a:lnTo>
                    <a:pt x="72" y="242"/>
                  </a:lnTo>
                  <a:lnTo>
                    <a:pt x="62" y="234"/>
                  </a:lnTo>
                  <a:lnTo>
                    <a:pt x="52" y="224"/>
                  </a:lnTo>
                  <a:lnTo>
                    <a:pt x="44" y="212"/>
                  </a:lnTo>
                  <a:lnTo>
                    <a:pt x="38" y="200"/>
                  </a:lnTo>
                  <a:lnTo>
                    <a:pt x="32" y="186"/>
                  </a:lnTo>
                  <a:lnTo>
                    <a:pt x="28" y="172"/>
                  </a:lnTo>
                  <a:lnTo>
                    <a:pt x="24" y="158"/>
                  </a:lnTo>
                  <a:lnTo>
                    <a:pt x="24" y="144"/>
                  </a:lnTo>
                  <a:lnTo>
                    <a:pt x="24" y="144"/>
                  </a:lnTo>
                  <a:lnTo>
                    <a:pt x="26" y="118"/>
                  </a:lnTo>
                  <a:lnTo>
                    <a:pt x="32" y="96"/>
                  </a:lnTo>
                  <a:lnTo>
                    <a:pt x="44" y="76"/>
                  </a:lnTo>
                  <a:lnTo>
                    <a:pt x="56" y="58"/>
                  </a:lnTo>
                  <a:lnTo>
                    <a:pt x="56" y="58"/>
                  </a:lnTo>
                  <a:lnTo>
                    <a:pt x="74" y="44"/>
                  </a:lnTo>
                  <a:lnTo>
                    <a:pt x="92" y="32"/>
                  </a:lnTo>
                  <a:lnTo>
                    <a:pt x="112" y="26"/>
                  </a:lnTo>
                  <a:lnTo>
                    <a:pt x="124" y="24"/>
                  </a:lnTo>
                  <a:lnTo>
                    <a:pt x="136" y="24"/>
                  </a:lnTo>
                  <a:lnTo>
                    <a:pt x="136" y="24"/>
                  </a:lnTo>
                  <a:lnTo>
                    <a:pt x="146" y="24"/>
                  </a:lnTo>
                  <a:lnTo>
                    <a:pt x="158" y="26"/>
                  </a:lnTo>
                  <a:lnTo>
                    <a:pt x="178" y="32"/>
                  </a:lnTo>
                  <a:lnTo>
                    <a:pt x="198" y="44"/>
                  </a:lnTo>
                  <a:lnTo>
                    <a:pt x="214" y="58"/>
                  </a:lnTo>
                  <a:lnTo>
                    <a:pt x="214" y="58"/>
                  </a:lnTo>
                  <a:lnTo>
                    <a:pt x="228" y="76"/>
                  </a:lnTo>
                  <a:lnTo>
                    <a:pt x="237" y="96"/>
                  </a:lnTo>
                  <a:lnTo>
                    <a:pt x="243" y="118"/>
                  </a:lnTo>
                  <a:lnTo>
                    <a:pt x="245" y="144"/>
                  </a:lnTo>
                  <a:lnTo>
                    <a:pt x="245" y="144"/>
                  </a:lnTo>
                  <a:lnTo>
                    <a:pt x="245" y="158"/>
                  </a:lnTo>
                  <a:lnTo>
                    <a:pt x="241" y="172"/>
                  </a:lnTo>
                  <a:lnTo>
                    <a:pt x="237" y="186"/>
                  </a:lnTo>
                  <a:lnTo>
                    <a:pt x="233" y="200"/>
                  </a:lnTo>
                  <a:lnTo>
                    <a:pt x="226" y="212"/>
                  </a:lnTo>
                  <a:lnTo>
                    <a:pt x="218" y="224"/>
                  </a:lnTo>
                  <a:lnTo>
                    <a:pt x="208" y="234"/>
                  </a:lnTo>
                  <a:lnTo>
                    <a:pt x="198" y="242"/>
                  </a:lnTo>
                  <a:lnTo>
                    <a:pt x="198" y="242"/>
                  </a:lnTo>
                  <a:lnTo>
                    <a:pt x="194" y="246"/>
                  </a:lnTo>
                  <a:lnTo>
                    <a:pt x="192" y="250"/>
                  </a:lnTo>
                  <a:lnTo>
                    <a:pt x="194" y="254"/>
                  </a:lnTo>
                  <a:lnTo>
                    <a:pt x="196" y="258"/>
                  </a:lnTo>
                  <a:lnTo>
                    <a:pt x="196" y="258"/>
                  </a:lnTo>
                  <a:lnTo>
                    <a:pt x="198" y="262"/>
                  </a:lnTo>
                  <a:lnTo>
                    <a:pt x="204" y="264"/>
                  </a:lnTo>
                  <a:lnTo>
                    <a:pt x="208" y="264"/>
                  </a:lnTo>
                  <a:lnTo>
                    <a:pt x="212" y="262"/>
                  </a:lnTo>
                  <a:lnTo>
                    <a:pt x="212"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6" name="Freeform 1206">
              <a:extLst>
                <a:ext uri="{FF2B5EF4-FFF2-40B4-BE49-F238E27FC236}">
                  <a16:creationId xmlns:a16="http://schemas.microsoft.com/office/drawing/2014/main" id="{E0427E82-1DEF-FD6C-522C-84F192712360}"/>
                </a:ext>
              </a:extLst>
            </p:cNvPr>
            <p:cNvSpPr>
              <a:spLocks/>
            </p:cNvSpPr>
            <p:nvPr/>
          </p:nvSpPr>
          <p:spPr bwMode="auto">
            <a:xfrm>
              <a:off x="7908796" y="4194176"/>
              <a:ext cx="142875" cy="149225"/>
            </a:xfrm>
            <a:custGeom>
              <a:avLst/>
              <a:gdLst>
                <a:gd name="T0" fmla="*/ 66 w 90"/>
                <a:gd name="T1" fmla="*/ 48 h 94"/>
                <a:gd name="T2" fmla="*/ 66 w 90"/>
                <a:gd name="T3" fmla="*/ 56 h 94"/>
                <a:gd name="T4" fmla="*/ 60 w 90"/>
                <a:gd name="T5" fmla="*/ 64 h 94"/>
                <a:gd name="T6" fmla="*/ 46 w 90"/>
                <a:gd name="T7" fmla="*/ 70 h 94"/>
                <a:gd name="T8" fmla="*/ 38 w 90"/>
                <a:gd name="T9" fmla="*/ 70 h 94"/>
                <a:gd name="T10" fmla="*/ 30 w 90"/>
                <a:gd name="T11" fmla="*/ 64 h 94"/>
                <a:gd name="T12" fmla="*/ 24 w 90"/>
                <a:gd name="T13" fmla="*/ 48 h 94"/>
                <a:gd name="T14" fmla="*/ 26 w 90"/>
                <a:gd name="T15" fmla="*/ 38 h 94"/>
                <a:gd name="T16" fmla="*/ 30 w 90"/>
                <a:gd name="T17" fmla="*/ 30 h 94"/>
                <a:gd name="T18" fmla="*/ 46 w 90"/>
                <a:gd name="T19" fmla="*/ 24 h 94"/>
                <a:gd name="T20" fmla="*/ 54 w 90"/>
                <a:gd name="T21" fmla="*/ 24 h 94"/>
                <a:gd name="T22" fmla="*/ 60 w 90"/>
                <a:gd name="T23" fmla="*/ 30 h 94"/>
                <a:gd name="T24" fmla="*/ 66 w 90"/>
                <a:gd name="T25" fmla="*/ 48 h 94"/>
                <a:gd name="T26" fmla="*/ 90 w 90"/>
                <a:gd name="T27" fmla="*/ 48 h 94"/>
                <a:gd name="T28" fmla="*/ 90 w 90"/>
                <a:gd name="T29" fmla="*/ 38 h 94"/>
                <a:gd name="T30" fmla="*/ 84 w 90"/>
                <a:gd name="T31" fmla="*/ 20 h 94"/>
                <a:gd name="T32" fmla="*/ 78 w 90"/>
                <a:gd name="T33" fmla="*/ 14 h 94"/>
                <a:gd name="T34" fmla="*/ 64 w 90"/>
                <a:gd name="T35" fmla="*/ 2 h 94"/>
                <a:gd name="T36" fmla="*/ 46 w 90"/>
                <a:gd name="T37" fmla="*/ 0 h 94"/>
                <a:gd name="T38" fmla="*/ 36 w 90"/>
                <a:gd name="T39" fmla="*/ 0 h 94"/>
                <a:gd name="T40" fmla="*/ 20 w 90"/>
                <a:gd name="T41" fmla="*/ 8 h 94"/>
                <a:gd name="T42" fmla="*/ 12 w 90"/>
                <a:gd name="T43" fmla="*/ 14 h 94"/>
                <a:gd name="T44" fmla="*/ 4 w 90"/>
                <a:gd name="T45" fmla="*/ 28 h 94"/>
                <a:gd name="T46" fmla="*/ 0 w 90"/>
                <a:gd name="T47" fmla="*/ 48 h 94"/>
                <a:gd name="T48" fmla="*/ 0 w 90"/>
                <a:gd name="T49" fmla="*/ 56 h 94"/>
                <a:gd name="T50" fmla="*/ 8 w 90"/>
                <a:gd name="T51" fmla="*/ 74 h 94"/>
                <a:gd name="T52" fmla="*/ 12 w 90"/>
                <a:gd name="T53" fmla="*/ 80 h 94"/>
                <a:gd name="T54" fmla="*/ 28 w 90"/>
                <a:gd name="T55" fmla="*/ 92 h 94"/>
                <a:gd name="T56" fmla="*/ 46 w 90"/>
                <a:gd name="T57" fmla="*/ 94 h 94"/>
                <a:gd name="T58" fmla="*/ 54 w 90"/>
                <a:gd name="T59" fmla="*/ 94 h 94"/>
                <a:gd name="T60" fmla="*/ 72 w 90"/>
                <a:gd name="T61" fmla="*/ 86 h 94"/>
                <a:gd name="T62" fmla="*/ 78 w 90"/>
                <a:gd name="T63" fmla="*/ 80 h 94"/>
                <a:gd name="T64" fmla="*/ 88 w 90"/>
                <a:gd name="T65" fmla="*/ 66 h 94"/>
                <a:gd name="T66" fmla="*/ 90 w 90"/>
                <a:gd name="T67"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4">
                  <a:moveTo>
                    <a:pt x="78" y="48"/>
                  </a:moveTo>
                  <a:lnTo>
                    <a:pt x="66" y="48"/>
                  </a:lnTo>
                  <a:lnTo>
                    <a:pt x="66" y="48"/>
                  </a:lnTo>
                  <a:lnTo>
                    <a:pt x="66" y="56"/>
                  </a:lnTo>
                  <a:lnTo>
                    <a:pt x="60" y="64"/>
                  </a:lnTo>
                  <a:lnTo>
                    <a:pt x="60" y="64"/>
                  </a:lnTo>
                  <a:lnTo>
                    <a:pt x="54" y="70"/>
                  </a:lnTo>
                  <a:lnTo>
                    <a:pt x="46" y="70"/>
                  </a:lnTo>
                  <a:lnTo>
                    <a:pt x="46" y="70"/>
                  </a:lnTo>
                  <a:lnTo>
                    <a:pt x="38" y="70"/>
                  </a:lnTo>
                  <a:lnTo>
                    <a:pt x="30" y="64"/>
                  </a:lnTo>
                  <a:lnTo>
                    <a:pt x="30" y="64"/>
                  </a:lnTo>
                  <a:lnTo>
                    <a:pt x="26" y="56"/>
                  </a:lnTo>
                  <a:lnTo>
                    <a:pt x="24" y="48"/>
                  </a:lnTo>
                  <a:lnTo>
                    <a:pt x="24" y="48"/>
                  </a:lnTo>
                  <a:lnTo>
                    <a:pt x="26" y="38"/>
                  </a:lnTo>
                  <a:lnTo>
                    <a:pt x="30" y="30"/>
                  </a:lnTo>
                  <a:lnTo>
                    <a:pt x="30" y="30"/>
                  </a:lnTo>
                  <a:lnTo>
                    <a:pt x="38" y="24"/>
                  </a:lnTo>
                  <a:lnTo>
                    <a:pt x="46" y="24"/>
                  </a:lnTo>
                  <a:lnTo>
                    <a:pt x="46" y="24"/>
                  </a:lnTo>
                  <a:lnTo>
                    <a:pt x="54" y="24"/>
                  </a:lnTo>
                  <a:lnTo>
                    <a:pt x="60" y="30"/>
                  </a:lnTo>
                  <a:lnTo>
                    <a:pt x="60" y="30"/>
                  </a:lnTo>
                  <a:lnTo>
                    <a:pt x="66" y="38"/>
                  </a:lnTo>
                  <a:lnTo>
                    <a:pt x="66" y="48"/>
                  </a:lnTo>
                  <a:lnTo>
                    <a:pt x="78" y="48"/>
                  </a:lnTo>
                  <a:lnTo>
                    <a:pt x="90" y="48"/>
                  </a:lnTo>
                  <a:lnTo>
                    <a:pt x="90" y="48"/>
                  </a:lnTo>
                  <a:lnTo>
                    <a:pt x="90" y="38"/>
                  </a:lnTo>
                  <a:lnTo>
                    <a:pt x="88" y="28"/>
                  </a:lnTo>
                  <a:lnTo>
                    <a:pt x="84" y="20"/>
                  </a:lnTo>
                  <a:lnTo>
                    <a:pt x="78" y="14"/>
                  </a:lnTo>
                  <a:lnTo>
                    <a:pt x="78" y="14"/>
                  </a:lnTo>
                  <a:lnTo>
                    <a:pt x="72" y="8"/>
                  </a:lnTo>
                  <a:lnTo>
                    <a:pt x="64" y="2"/>
                  </a:lnTo>
                  <a:lnTo>
                    <a:pt x="54" y="0"/>
                  </a:lnTo>
                  <a:lnTo>
                    <a:pt x="46" y="0"/>
                  </a:lnTo>
                  <a:lnTo>
                    <a:pt x="46" y="0"/>
                  </a:lnTo>
                  <a:lnTo>
                    <a:pt x="36" y="0"/>
                  </a:lnTo>
                  <a:lnTo>
                    <a:pt x="28" y="2"/>
                  </a:lnTo>
                  <a:lnTo>
                    <a:pt x="20" y="8"/>
                  </a:lnTo>
                  <a:lnTo>
                    <a:pt x="12" y="14"/>
                  </a:lnTo>
                  <a:lnTo>
                    <a:pt x="12" y="14"/>
                  </a:lnTo>
                  <a:lnTo>
                    <a:pt x="8" y="20"/>
                  </a:lnTo>
                  <a:lnTo>
                    <a:pt x="4" y="28"/>
                  </a:lnTo>
                  <a:lnTo>
                    <a:pt x="0" y="38"/>
                  </a:lnTo>
                  <a:lnTo>
                    <a:pt x="0" y="48"/>
                  </a:lnTo>
                  <a:lnTo>
                    <a:pt x="0" y="48"/>
                  </a:lnTo>
                  <a:lnTo>
                    <a:pt x="0" y="56"/>
                  </a:lnTo>
                  <a:lnTo>
                    <a:pt x="4" y="66"/>
                  </a:lnTo>
                  <a:lnTo>
                    <a:pt x="8" y="74"/>
                  </a:lnTo>
                  <a:lnTo>
                    <a:pt x="12" y="80"/>
                  </a:lnTo>
                  <a:lnTo>
                    <a:pt x="12" y="80"/>
                  </a:lnTo>
                  <a:lnTo>
                    <a:pt x="20" y="86"/>
                  </a:lnTo>
                  <a:lnTo>
                    <a:pt x="28" y="92"/>
                  </a:lnTo>
                  <a:lnTo>
                    <a:pt x="36" y="94"/>
                  </a:lnTo>
                  <a:lnTo>
                    <a:pt x="46" y="94"/>
                  </a:lnTo>
                  <a:lnTo>
                    <a:pt x="46" y="94"/>
                  </a:lnTo>
                  <a:lnTo>
                    <a:pt x="54" y="94"/>
                  </a:lnTo>
                  <a:lnTo>
                    <a:pt x="64" y="92"/>
                  </a:lnTo>
                  <a:lnTo>
                    <a:pt x="72" y="86"/>
                  </a:lnTo>
                  <a:lnTo>
                    <a:pt x="78" y="80"/>
                  </a:lnTo>
                  <a:lnTo>
                    <a:pt x="78" y="80"/>
                  </a:lnTo>
                  <a:lnTo>
                    <a:pt x="84" y="74"/>
                  </a:lnTo>
                  <a:lnTo>
                    <a:pt x="88" y="66"/>
                  </a:lnTo>
                  <a:lnTo>
                    <a:pt x="90" y="56"/>
                  </a:lnTo>
                  <a:lnTo>
                    <a:pt x="90" y="48"/>
                  </a:lnTo>
                  <a:lnTo>
                    <a:pt x="7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7" name="TextBox 96">
              <a:extLst>
                <a:ext uri="{FF2B5EF4-FFF2-40B4-BE49-F238E27FC236}">
                  <a16:creationId xmlns:a16="http://schemas.microsoft.com/office/drawing/2014/main" id="{BA7B57E2-488A-07D5-81F3-E7A517B681B2}"/>
                </a:ext>
              </a:extLst>
            </p:cNvPr>
            <p:cNvSpPr txBox="1"/>
            <p:nvPr/>
          </p:nvSpPr>
          <p:spPr>
            <a:xfrm>
              <a:off x="7184805" y="4785905"/>
              <a:ext cx="1546036" cy="9439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Surface Radar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231F20"/>
                  </a:solidFill>
                  <a:effectLst/>
                  <a:uLnTx/>
                  <a:uFillTx/>
                  <a:latin typeface="Open Sans" panose="020B0606030504020204" pitchFamily="34" charset="0"/>
                  <a:ea typeface="Open Sans" panose="020B0606030504020204" pitchFamily="34" charset="0"/>
                  <a:cs typeface="Open Sans" panose="020B0606030504020204" pitchFamily="34" charset="0"/>
                </a:rPr>
                <a:t>SMGCS</a:t>
              </a:r>
            </a:p>
          </p:txBody>
        </p:sp>
      </p:grpSp>
      <p:grpSp>
        <p:nvGrpSpPr>
          <p:cNvPr id="98" name="Group 97">
            <a:extLst>
              <a:ext uri="{FF2B5EF4-FFF2-40B4-BE49-F238E27FC236}">
                <a16:creationId xmlns:a16="http://schemas.microsoft.com/office/drawing/2014/main" id="{4714939F-3F40-55DF-83E0-B79B021FB0D6}"/>
              </a:ext>
            </a:extLst>
          </p:cNvPr>
          <p:cNvGrpSpPr/>
          <p:nvPr/>
        </p:nvGrpSpPr>
        <p:grpSpPr>
          <a:xfrm>
            <a:off x="2913138" y="2638164"/>
            <a:ext cx="2267375" cy="939350"/>
            <a:chOff x="4830763" y="2374901"/>
            <a:chExt cx="2458992" cy="1205071"/>
          </a:xfrm>
        </p:grpSpPr>
        <p:sp>
          <p:nvSpPr>
            <p:cNvPr id="99" name="Freeform 1482">
              <a:extLst>
                <a:ext uri="{FF2B5EF4-FFF2-40B4-BE49-F238E27FC236}">
                  <a16:creationId xmlns:a16="http://schemas.microsoft.com/office/drawing/2014/main" id="{B9171C9B-BBB5-1515-C95C-760DE32BC79B}"/>
                </a:ext>
              </a:extLst>
            </p:cNvPr>
            <p:cNvSpPr>
              <a:spLocks noEditPoints="1"/>
            </p:cNvSpPr>
            <p:nvPr/>
          </p:nvSpPr>
          <p:spPr bwMode="auto">
            <a:xfrm>
              <a:off x="4830763" y="2374901"/>
              <a:ext cx="2444750" cy="1174750"/>
            </a:xfrm>
            <a:custGeom>
              <a:avLst/>
              <a:gdLst>
                <a:gd name="T0" fmla="*/ 1524 w 1540"/>
                <a:gd name="T1" fmla="*/ 574 h 740"/>
                <a:gd name="T2" fmla="*/ 1484 w 1540"/>
                <a:gd name="T3" fmla="*/ 638 h 740"/>
                <a:gd name="T4" fmla="*/ 1408 w 1540"/>
                <a:gd name="T5" fmla="*/ 700 h 740"/>
                <a:gd name="T6" fmla="*/ 1306 w 1540"/>
                <a:gd name="T7" fmla="*/ 730 h 740"/>
                <a:gd name="T8" fmla="*/ 288 w 1540"/>
                <a:gd name="T9" fmla="*/ 740 h 740"/>
                <a:gd name="T10" fmla="*/ 164 w 1540"/>
                <a:gd name="T11" fmla="*/ 718 h 740"/>
                <a:gd name="T12" fmla="*/ 68 w 1540"/>
                <a:gd name="T13" fmla="*/ 656 h 740"/>
                <a:gd name="T14" fmla="*/ 12 w 1540"/>
                <a:gd name="T15" fmla="*/ 562 h 740"/>
                <a:gd name="T16" fmla="*/ 2 w 1540"/>
                <a:gd name="T17" fmla="*/ 530 h 740"/>
                <a:gd name="T18" fmla="*/ 14 w 1540"/>
                <a:gd name="T19" fmla="*/ 436 h 740"/>
                <a:gd name="T20" fmla="*/ 66 w 1540"/>
                <a:gd name="T21" fmla="*/ 356 h 740"/>
                <a:gd name="T22" fmla="*/ 146 w 1540"/>
                <a:gd name="T23" fmla="*/ 300 h 740"/>
                <a:gd name="T24" fmla="*/ 248 w 1540"/>
                <a:gd name="T25" fmla="*/ 272 h 740"/>
                <a:gd name="T26" fmla="*/ 294 w 1540"/>
                <a:gd name="T27" fmla="*/ 242 h 740"/>
                <a:gd name="T28" fmla="*/ 346 w 1540"/>
                <a:gd name="T29" fmla="*/ 124 h 740"/>
                <a:gd name="T30" fmla="*/ 444 w 1540"/>
                <a:gd name="T31" fmla="*/ 42 h 740"/>
                <a:gd name="T32" fmla="*/ 590 w 1540"/>
                <a:gd name="T33" fmla="*/ 2 h 740"/>
                <a:gd name="T34" fmla="*/ 700 w 1540"/>
                <a:gd name="T35" fmla="*/ 4 h 740"/>
                <a:gd name="T36" fmla="*/ 814 w 1540"/>
                <a:gd name="T37" fmla="*/ 46 h 740"/>
                <a:gd name="T38" fmla="*/ 906 w 1540"/>
                <a:gd name="T39" fmla="*/ 128 h 740"/>
                <a:gd name="T40" fmla="*/ 972 w 1540"/>
                <a:gd name="T41" fmla="*/ 156 h 740"/>
                <a:gd name="T42" fmla="*/ 1068 w 1540"/>
                <a:gd name="T43" fmla="*/ 148 h 740"/>
                <a:gd name="T44" fmla="*/ 1160 w 1540"/>
                <a:gd name="T45" fmla="*/ 172 h 740"/>
                <a:gd name="T46" fmla="*/ 1246 w 1540"/>
                <a:gd name="T47" fmla="*/ 246 h 740"/>
                <a:gd name="T48" fmla="*/ 1272 w 1540"/>
                <a:gd name="T49" fmla="*/ 264 h 740"/>
                <a:gd name="T50" fmla="*/ 1392 w 1540"/>
                <a:gd name="T51" fmla="*/ 294 h 740"/>
                <a:gd name="T52" fmla="*/ 1476 w 1540"/>
                <a:gd name="T53" fmla="*/ 350 h 740"/>
                <a:gd name="T54" fmla="*/ 1528 w 1540"/>
                <a:gd name="T55" fmla="*/ 438 h 740"/>
                <a:gd name="T56" fmla="*/ 1516 w 1540"/>
                <a:gd name="T57" fmla="*/ 500 h 740"/>
                <a:gd name="T58" fmla="*/ 1498 w 1540"/>
                <a:gd name="T59" fmla="*/ 418 h 740"/>
                <a:gd name="T60" fmla="*/ 1428 w 1540"/>
                <a:gd name="T61" fmla="*/ 334 h 740"/>
                <a:gd name="T62" fmla="*/ 1320 w 1540"/>
                <a:gd name="T63" fmla="*/ 288 h 740"/>
                <a:gd name="T64" fmla="*/ 1246 w 1540"/>
                <a:gd name="T65" fmla="*/ 280 h 740"/>
                <a:gd name="T66" fmla="*/ 1210 w 1540"/>
                <a:gd name="T67" fmla="*/ 236 h 740"/>
                <a:gd name="T68" fmla="*/ 1146 w 1540"/>
                <a:gd name="T69" fmla="*/ 188 h 740"/>
                <a:gd name="T70" fmla="*/ 1066 w 1540"/>
                <a:gd name="T71" fmla="*/ 166 h 740"/>
                <a:gd name="T72" fmla="*/ 996 w 1540"/>
                <a:gd name="T73" fmla="*/ 170 h 740"/>
                <a:gd name="T74" fmla="*/ 908 w 1540"/>
                <a:gd name="T75" fmla="*/ 170 h 740"/>
                <a:gd name="T76" fmla="*/ 818 w 1540"/>
                <a:gd name="T77" fmla="*/ 72 h 740"/>
                <a:gd name="T78" fmla="*/ 698 w 1540"/>
                <a:gd name="T79" fmla="*/ 24 h 740"/>
                <a:gd name="T80" fmla="*/ 546 w 1540"/>
                <a:gd name="T81" fmla="*/ 28 h 740"/>
                <a:gd name="T82" fmla="*/ 446 w 1540"/>
                <a:gd name="T83" fmla="*/ 64 h 740"/>
                <a:gd name="T84" fmla="*/ 362 w 1540"/>
                <a:gd name="T85" fmla="*/ 138 h 740"/>
                <a:gd name="T86" fmla="*/ 318 w 1540"/>
                <a:gd name="T87" fmla="*/ 242 h 740"/>
                <a:gd name="T88" fmla="*/ 282 w 1540"/>
                <a:gd name="T89" fmla="*/ 290 h 740"/>
                <a:gd name="T90" fmla="*/ 158 w 1540"/>
                <a:gd name="T91" fmla="*/ 316 h 740"/>
                <a:gd name="T92" fmla="*/ 68 w 1540"/>
                <a:gd name="T93" fmla="*/ 386 h 740"/>
                <a:gd name="T94" fmla="*/ 26 w 1540"/>
                <a:gd name="T95" fmla="*/ 484 h 740"/>
                <a:gd name="T96" fmla="*/ 36 w 1540"/>
                <a:gd name="T97" fmla="*/ 570 h 740"/>
                <a:gd name="T98" fmla="*/ 102 w 1540"/>
                <a:gd name="T99" fmla="*/ 658 h 740"/>
                <a:gd name="T100" fmla="*/ 206 w 1540"/>
                <a:gd name="T101" fmla="*/ 712 h 740"/>
                <a:gd name="T102" fmla="*/ 1268 w 1540"/>
                <a:gd name="T103" fmla="*/ 714 h 740"/>
                <a:gd name="T104" fmla="*/ 1364 w 1540"/>
                <a:gd name="T105" fmla="*/ 698 h 740"/>
                <a:gd name="T106" fmla="*/ 1460 w 1540"/>
                <a:gd name="T107" fmla="*/ 636 h 740"/>
                <a:gd name="T108" fmla="*/ 1512 w 1540"/>
                <a:gd name="T109" fmla="*/ 54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0" h="740">
                  <a:moveTo>
                    <a:pt x="1540" y="464"/>
                  </a:moveTo>
                  <a:lnTo>
                    <a:pt x="1540" y="464"/>
                  </a:lnTo>
                  <a:lnTo>
                    <a:pt x="1540" y="530"/>
                  </a:lnTo>
                  <a:lnTo>
                    <a:pt x="1540" y="530"/>
                  </a:lnTo>
                  <a:lnTo>
                    <a:pt x="1524" y="574"/>
                  </a:lnTo>
                  <a:lnTo>
                    <a:pt x="1524" y="574"/>
                  </a:lnTo>
                  <a:lnTo>
                    <a:pt x="1516" y="592"/>
                  </a:lnTo>
                  <a:lnTo>
                    <a:pt x="1508" y="608"/>
                  </a:lnTo>
                  <a:lnTo>
                    <a:pt x="1496" y="624"/>
                  </a:lnTo>
                  <a:lnTo>
                    <a:pt x="1484" y="638"/>
                  </a:lnTo>
                  <a:lnTo>
                    <a:pt x="1472" y="654"/>
                  </a:lnTo>
                  <a:lnTo>
                    <a:pt x="1458" y="666"/>
                  </a:lnTo>
                  <a:lnTo>
                    <a:pt x="1442" y="678"/>
                  </a:lnTo>
                  <a:lnTo>
                    <a:pt x="1424" y="690"/>
                  </a:lnTo>
                  <a:lnTo>
                    <a:pt x="1408" y="700"/>
                  </a:lnTo>
                  <a:lnTo>
                    <a:pt x="1388" y="708"/>
                  </a:lnTo>
                  <a:lnTo>
                    <a:pt x="1370" y="716"/>
                  </a:lnTo>
                  <a:lnTo>
                    <a:pt x="1350" y="722"/>
                  </a:lnTo>
                  <a:lnTo>
                    <a:pt x="1328" y="728"/>
                  </a:lnTo>
                  <a:lnTo>
                    <a:pt x="1306" y="730"/>
                  </a:lnTo>
                  <a:lnTo>
                    <a:pt x="1284" y="732"/>
                  </a:lnTo>
                  <a:lnTo>
                    <a:pt x="1262" y="734"/>
                  </a:lnTo>
                  <a:lnTo>
                    <a:pt x="1262" y="734"/>
                  </a:lnTo>
                  <a:lnTo>
                    <a:pt x="288" y="740"/>
                  </a:lnTo>
                  <a:lnTo>
                    <a:pt x="288" y="740"/>
                  </a:lnTo>
                  <a:lnTo>
                    <a:pt x="262" y="740"/>
                  </a:lnTo>
                  <a:lnTo>
                    <a:pt x="236" y="736"/>
                  </a:lnTo>
                  <a:lnTo>
                    <a:pt x="210" y="732"/>
                  </a:lnTo>
                  <a:lnTo>
                    <a:pt x="186" y="726"/>
                  </a:lnTo>
                  <a:lnTo>
                    <a:pt x="164" y="718"/>
                  </a:lnTo>
                  <a:lnTo>
                    <a:pt x="142" y="708"/>
                  </a:lnTo>
                  <a:lnTo>
                    <a:pt x="122" y="698"/>
                  </a:lnTo>
                  <a:lnTo>
                    <a:pt x="102" y="686"/>
                  </a:lnTo>
                  <a:lnTo>
                    <a:pt x="84" y="672"/>
                  </a:lnTo>
                  <a:lnTo>
                    <a:pt x="68" y="656"/>
                  </a:lnTo>
                  <a:lnTo>
                    <a:pt x="54" y="640"/>
                  </a:lnTo>
                  <a:lnTo>
                    <a:pt x="40" y="622"/>
                  </a:lnTo>
                  <a:lnTo>
                    <a:pt x="30" y="604"/>
                  </a:lnTo>
                  <a:lnTo>
                    <a:pt x="20" y="584"/>
                  </a:lnTo>
                  <a:lnTo>
                    <a:pt x="12" y="562"/>
                  </a:lnTo>
                  <a:lnTo>
                    <a:pt x="6" y="542"/>
                  </a:lnTo>
                  <a:lnTo>
                    <a:pt x="6" y="542"/>
                  </a:lnTo>
                  <a:lnTo>
                    <a:pt x="4" y="536"/>
                  </a:lnTo>
                  <a:lnTo>
                    <a:pt x="2" y="530"/>
                  </a:lnTo>
                  <a:lnTo>
                    <a:pt x="2" y="530"/>
                  </a:lnTo>
                  <a:lnTo>
                    <a:pt x="0" y="484"/>
                  </a:lnTo>
                  <a:lnTo>
                    <a:pt x="0" y="484"/>
                  </a:lnTo>
                  <a:lnTo>
                    <a:pt x="8" y="460"/>
                  </a:lnTo>
                  <a:lnTo>
                    <a:pt x="14" y="436"/>
                  </a:lnTo>
                  <a:lnTo>
                    <a:pt x="14" y="436"/>
                  </a:lnTo>
                  <a:lnTo>
                    <a:pt x="22" y="418"/>
                  </a:lnTo>
                  <a:lnTo>
                    <a:pt x="30" y="402"/>
                  </a:lnTo>
                  <a:lnTo>
                    <a:pt x="42" y="386"/>
                  </a:lnTo>
                  <a:lnTo>
                    <a:pt x="52" y="370"/>
                  </a:lnTo>
                  <a:lnTo>
                    <a:pt x="66" y="356"/>
                  </a:lnTo>
                  <a:lnTo>
                    <a:pt x="80" y="342"/>
                  </a:lnTo>
                  <a:lnTo>
                    <a:pt x="96" y="330"/>
                  </a:lnTo>
                  <a:lnTo>
                    <a:pt x="112" y="320"/>
                  </a:lnTo>
                  <a:lnTo>
                    <a:pt x="128" y="308"/>
                  </a:lnTo>
                  <a:lnTo>
                    <a:pt x="146" y="300"/>
                  </a:lnTo>
                  <a:lnTo>
                    <a:pt x="166" y="292"/>
                  </a:lnTo>
                  <a:lnTo>
                    <a:pt x="186" y="284"/>
                  </a:lnTo>
                  <a:lnTo>
                    <a:pt x="206" y="278"/>
                  </a:lnTo>
                  <a:lnTo>
                    <a:pt x="226" y="274"/>
                  </a:lnTo>
                  <a:lnTo>
                    <a:pt x="248" y="272"/>
                  </a:lnTo>
                  <a:lnTo>
                    <a:pt x="270" y="270"/>
                  </a:lnTo>
                  <a:lnTo>
                    <a:pt x="270" y="270"/>
                  </a:lnTo>
                  <a:lnTo>
                    <a:pt x="290" y="270"/>
                  </a:lnTo>
                  <a:lnTo>
                    <a:pt x="290" y="270"/>
                  </a:lnTo>
                  <a:lnTo>
                    <a:pt x="294" y="242"/>
                  </a:lnTo>
                  <a:lnTo>
                    <a:pt x="302" y="216"/>
                  </a:lnTo>
                  <a:lnTo>
                    <a:pt x="310" y="190"/>
                  </a:lnTo>
                  <a:lnTo>
                    <a:pt x="320" y="166"/>
                  </a:lnTo>
                  <a:lnTo>
                    <a:pt x="332" y="144"/>
                  </a:lnTo>
                  <a:lnTo>
                    <a:pt x="346" y="124"/>
                  </a:lnTo>
                  <a:lnTo>
                    <a:pt x="362" y="104"/>
                  </a:lnTo>
                  <a:lnTo>
                    <a:pt x="380" y="86"/>
                  </a:lnTo>
                  <a:lnTo>
                    <a:pt x="400" y="70"/>
                  </a:lnTo>
                  <a:lnTo>
                    <a:pt x="420" y="56"/>
                  </a:lnTo>
                  <a:lnTo>
                    <a:pt x="444" y="42"/>
                  </a:lnTo>
                  <a:lnTo>
                    <a:pt x="468" y="30"/>
                  </a:lnTo>
                  <a:lnTo>
                    <a:pt x="496" y="20"/>
                  </a:lnTo>
                  <a:lnTo>
                    <a:pt x="524" y="12"/>
                  </a:lnTo>
                  <a:lnTo>
                    <a:pt x="556" y="6"/>
                  </a:lnTo>
                  <a:lnTo>
                    <a:pt x="590" y="2"/>
                  </a:lnTo>
                  <a:lnTo>
                    <a:pt x="590" y="2"/>
                  </a:lnTo>
                  <a:lnTo>
                    <a:pt x="618" y="0"/>
                  </a:lnTo>
                  <a:lnTo>
                    <a:pt x="646" y="0"/>
                  </a:lnTo>
                  <a:lnTo>
                    <a:pt x="674" y="2"/>
                  </a:lnTo>
                  <a:lnTo>
                    <a:pt x="700" y="4"/>
                  </a:lnTo>
                  <a:lnTo>
                    <a:pt x="724" y="10"/>
                  </a:lnTo>
                  <a:lnTo>
                    <a:pt x="748" y="16"/>
                  </a:lnTo>
                  <a:lnTo>
                    <a:pt x="772" y="24"/>
                  </a:lnTo>
                  <a:lnTo>
                    <a:pt x="794" y="36"/>
                  </a:lnTo>
                  <a:lnTo>
                    <a:pt x="814" y="46"/>
                  </a:lnTo>
                  <a:lnTo>
                    <a:pt x="834" y="60"/>
                  </a:lnTo>
                  <a:lnTo>
                    <a:pt x="854" y="74"/>
                  </a:lnTo>
                  <a:lnTo>
                    <a:pt x="872" y="90"/>
                  </a:lnTo>
                  <a:lnTo>
                    <a:pt x="890" y="108"/>
                  </a:lnTo>
                  <a:lnTo>
                    <a:pt x="906" y="128"/>
                  </a:lnTo>
                  <a:lnTo>
                    <a:pt x="920" y="148"/>
                  </a:lnTo>
                  <a:lnTo>
                    <a:pt x="934" y="168"/>
                  </a:lnTo>
                  <a:lnTo>
                    <a:pt x="934" y="168"/>
                  </a:lnTo>
                  <a:lnTo>
                    <a:pt x="954" y="162"/>
                  </a:lnTo>
                  <a:lnTo>
                    <a:pt x="972" y="156"/>
                  </a:lnTo>
                  <a:lnTo>
                    <a:pt x="990" y="152"/>
                  </a:lnTo>
                  <a:lnTo>
                    <a:pt x="1010" y="148"/>
                  </a:lnTo>
                  <a:lnTo>
                    <a:pt x="1030" y="146"/>
                  </a:lnTo>
                  <a:lnTo>
                    <a:pt x="1048" y="146"/>
                  </a:lnTo>
                  <a:lnTo>
                    <a:pt x="1068" y="148"/>
                  </a:lnTo>
                  <a:lnTo>
                    <a:pt x="1088" y="150"/>
                  </a:lnTo>
                  <a:lnTo>
                    <a:pt x="1088" y="150"/>
                  </a:lnTo>
                  <a:lnTo>
                    <a:pt x="1114" y="156"/>
                  </a:lnTo>
                  <a:lnTo>
                    <a:pt x="1138" y="162"/>
                  </a:lnTo>
                  <a:lnTo>
                    <a:pt x="1160" y="172"/>
                  </a:lnTo>
                  <a:lnTo>
                    <a:pt x="1180" y="182"/>
                  </a:lnTo>
                  <a:lnTo>
                    <a:pt x="1198" y="196"/>
                  </a:lnTo>
                  <a:lnTo>
                    <a:pt x="1216" y="210"/>
                  </a:lnTo>
                  <a:lnTo>
                    <a:pt x="1232" y="228"/>
                  </a:lnTo>
                  <a:lnTo>
                    <a:pt x="1246" y="246"/>
                  </a:lnTo>
                  <a:lnTo>
                    <a:pt x="1246" y="246"/>
                  </a:lnTo>
                  <a:lnTo>
                    <a:pt x="1250" y="252"/>
                  </a:lnTo>
                  <a:lnTo>
                    <a:pt x="1258" y="258"/>
                  </a:lnTo>
                  <a:lnTo>
                    <a:pt x="1266" y="262"/>
                  </a:lnTo>
                  <a:lnTo>
                    <a:pt x="1272" y="264"/>
                  </a:lnTo>
                  <a:lnTo>
                    <a:pt x="1272" y="264"/>
                  </a:lnTo>
                  <a:lnTo>
                    <a:pt x="1326" y="274"/>
                  </a:lnTo>
                  <a:lnTo>
                    <a:pt x="1350" y="280"/>
                  </a:lnTo>
                  <a:lnTo>
                    <a:pt x="1372" y="286"/>
                  </a:lnTo>
                  <a:lnTo>
                    <a:pt x="1392" y="294"/>
                  </a:lnTo>
                  <a:lnTo>
                    <a:pt x="1412" y="302"/>
                  </a:lnTo>
                  <a:lnTo>
                    <a:pt x="1430" y="312"/>
                  </a:lnTo>
                  <a:lnTo>
                    <a:pt x="1446" y="324"/>
                  </a:lnTo>
                  <a:lnTo>
                    <a:pt x="1462" y="336"/>
                  </a:lnTo>
                  <a:lnTo>
                    <a:pt x="1476" y="350"/>
                  </a:lnTo>
                  <a:lnTo>
                    <a:pt x="1488" y="364"/>
                  </a:lnTo>
                  <a:lnTo>
                    <a:pt x="1500" y="380"/>
                  </a:lnTo>
                  <a:lnTo>
                    <a:pt x="1510" y="398"/>
                  </a:lnTo>
                  <a:lnTo>
                    <a:pt x="1520" y="418"/>
                  </a:lnTo>
                  <a:lnTo>
                    <a:pt x="1528" y="438"/>
                  </a:lnTo>
                  <a:lnTo>
                    <a:pt x="1536" y="460"/>
                  </a:lnTo>
                  <a:lnTo>
                    <a:pt x="1536" y="460"/>
                  </a:lnTo>
                  <a:lnTo>
                    <a:pt x="1540" y="464"/>
                  </a:lnTo>
                  <a:lnTo>
                    <a:pt x="1540" y="464"/>
                  </a:lnTo>
                  <a:close/>
                  <a:moveTo>
                    <a:pt x="1516" y="500"/>
                  </a:moveTo>
                  <a:lnTo>
                    <a:pt x="1516" y="500"/>
                  </a:lnTo>
                  <a:lnTo>
                    <a:pt x="1516" y="478"/>
                  </a:lnTo>
                  <a:lnTo>
                    <a:pt x="1512" y="458"/>
                  </a:lnTo>
                  <a:lnTo>
                    <a:pt x="1506" y="436"/>
                  </a:lnTo>
                  <a:lnTo>
                    <a:pt x="1498" y="418"/>
                  </a:lnTo>
                  <a:lnTo>
                    <a:pt x="1486" y="398"/>
                  </a:lnTo>
                  <a:lnTo>
                    <a:pt x="1474" y="380"/>
                  </a:lnTo>
                  <a:lnTo>
                    <a:pt x="1460" y="364"/>
                  </a:lnTo>
                  <a:lnTo>
                    <a:pt x="1444" y="348"/>
                  </a:lnTo>
                  <a:lnTo>
                    <a:pt x="1428" y="334"/>
                  </a:lnTo>
                  <a:lnTo>
                    <a:pt x="1408" y="322"/>
                  </a:lnTo>
                  <a:lnTo>
                    <a:pt x="1388" y="312"/>
                  </a:lnTo>
                  <a:lnTo>
                    <a:pt x="1366" y="302"/>
                  </a:lnTo>
                  <a:lnTo>
                    <a:pt x="1344" y="294"/>
                  </a:lnTo>
                  <a:lnTo>
                    <a:pt x="1320" y="288"/>
                  </a:lnTo>
                  <a:lnTo>
                    <a:pt x="1296" y="286"/>
                  </a:lnTo>
                  <a:lnTo>
                    <a:pt x="1270" y="284"/>
                  </a:lnTo>
                  <a:lnTo>
                    <a:pt x="1270" y="284"/>
                  </a:lnTo>
                  <a:lnTo>
                    <a:pt x="1256" y="282"/>
                  </a:lnTo>
                  <a:lnTo>
                    <a:pt x="1246" y="280"/>
                  </a:lnTo>
                  <a:lnTo>
                    <a:pt x="1236" y="274"/>
                  </a:lnTo>
                  <a:lnTo>
                    <a:pt x="1228" y="262"/>
                  </a:lnTo>
                  <a:lnTo>
                    <a:pt x="1228" y="262"/>
                  </a:lnTo>
                  <a:lnTo>
                    <a:pt x="1220" y="250"/>
                  </a:lnTo>
                  <a:lnTo>
                    <a:pt x="1210" y="236"/>
                  </a:lnTo>
                  <a:lnTo>
                    <a:pt x="1200" y="224"/>
                  </a:lnTo>
                  <a:lnTo>
                    <a:pt x="1188" y="214"/>
                  </a:lnTo>
                  <a:lnTo>
                    <a:pt x="1176" y="204"/>
                  </a:lnTo>
                  <a:lnTo>
                    <a:pt x="1162" y="196"/>
                  </a:lnTo>
                  <a:lnTo>
                    <a:pt x="1146" y="188"/>
                  </a:lnTo>
                  <a:lnTo>
                    <a:pt x="1132" y="180"/>
                  </a:lnTo>
                  <a:lnTo>
                    <a:pt x="1116" y="176"/>
                  </a:lnTo>
                  <a:lnTo>
                    <a:pt x="1100" y="170"/>
                  </a:lnTo>
                  <a:lnTo>
                    <a:pt x="1084" y="168"/>
                  </a:lnTo>
                  <a:lnTo>
                    <a:pt x="1066" y="166"/>
                  </a:lnTo>
                  <a:lnTo>
                    <a:pt x="1048" y="164"/>
                  </a:lnTo>
                  <a:lnTo>
                    <a:pt x="1030" y="166"/>
                  </a:lnTo>
                  <a:lnTo>
                    <a:pt x="1012" y="166"/>
                  </a:lnTo>
                  <a:lnTo>
                    <a:pt x="996" y="170"/>
                  </a:lnTo>
                  <a:lnTo>
                    <a:pt x="996" y="170"/>
                  </a:lnTo>
                  <a:lnTo>
                    <a:pt x="978" y="174"/>
                  </a:lnTo>
                  <a:lnTo>
                    <a:pt x="960" y="180"/>
                  </a:lnTo>
                  <a:lnTo>
                    <a:pt x="924" y="194"/>
                  </a:lnTo>
                  <a:lnTo>
                    <a:pt x="924" y="194"/>
                  </a:lnTo>
                  <a:lnTo>
                    <a:pt x="908" y="170"/>
                  </a:lnTo>
                  <a:lnTo>
                    <a:pt x="892" y="146"/>
                  </a:lnTo>
                  <a:lnTo>
                    <a:pt x="876" y="126"/>
                  </a:lnTo>
                  <a:lnTo>
                    <a:pt x="858" y="106"/>
                  </a:lnTo>
                  <a:lnTo>
                    <a:pt x="838" y="88"/>
                  </a:lnTo>
                  <a:lnTo>
                    <a:pt x="818" y="72"/>
                  </a:lnTo>
                  <a:lnTo>
                    <a:pt x="796" y="58"/>
                  </a:lnTo>
                  <a:lnTo>
                    <a:pt x="772" y="46"/>
                  </a:lnTo>
                  <a:lnTo>
                    <a:pt x="748" y="36"/>
                  </a:lnTo>
                  <a:lnTo>
                    <a:pt x="724" y="28"/>
                  </a:lnTo>
                  <a:lnTo>
                    <a:pt x="698" y="24"/>
                  </a:lnTo>
                  <a:lnTo>
                    <a:pt x="670" y="20"/>
                  </a:lnTo>
                  <a:lnTo>
                    <a:pt x="640" y="18"/>
                  </a:lnTo>
                  <a:lnTo>
                    <a:pt x="610" y="20"/>
                  </a:lnTo>
                  <a:lnTo>
                    <a:pt x="578" y="22"/>
                  </a:lnTo>
                  <a:lnTo>
                    <a:pt x="546" y="28"/>
                  </a:lnTo>
                  <a:lnTo>
                    <a:pt x="546" y="28"/>
                  </a:lnTo>
                  <a:lnTo>
                    <a:pt x="518" y="36"/>
                  </a:lnTo>
                  <a:lnTo>
                    <a:pt x="492" y="44"/>
                  </a:lnTo>
                  <a:lnTo>
                    <a:pt x="468" y="54"/>
                  </a:lnTo>
                  <a:lnTo>
                    <a:pt x="446" y="64"/>
                  </a:lnTo>
                  <a:lnTo>
                    <a:pt x="426" y="76"/>
                  </a:lnTo>
                  <a:lnTo>
                    <a:pt x="406" y="90"/>
                  </a:lnTo>
                  <a:lnTo>
                    <a:pt x="390" y="104"/>
                  </a:lnTo>
                  <a:lnTo>
                    <a:pt x="374" y="122"/>
                  </a:lnTo>
                  <a:lnTo>
                    <a:pt x="362" y="138"/>
                  </a:lnTo>
                  <a:lnTo>
                    <a:pt x="350" y="156"/>
                  </a:lnTo>
                  <a:lnTo>
                    <a:pt x="340" y="176"/>
                  </a:lnTo>
                  <a:lnTo>
                    <a:pt x="330" y="196"/>
                  </a:lnTo>
                  <a:lnTo>
                    <a:pt x="324" y="218"/>
                  </a:lnTo>
                  <a:lnTo>
                    <a:pt x="318" y="242"/>
                  </a:lnTo>
                  <a:lnTo>
                    <a:pt x="314" y="264"/>
                  </a:lnTo>
                  <a:lnTo>
                    <a:pt x="312" y="290"/>
                  </a:lnTo>
                  <a:lnTo>
                    <a:pt x="312" y="290"/>
                  </a:lnTo>
                  <a:lnTo>
                    <a:pt x="282" y="290"/>
                  </a:lnTo>
                  <a:lnTo>
                    <a:pt x="282" y="290"/>
                  </a:lnTo>
                  <a:lnTo>
                    <a:pt x="256" y="290"/>
                  </a:lnTo>
                  <a:lnTo>
                    <a:pt x="230" y="294"/>
                  </a:lnTo>
                  <a:lnTo>
                    <a:pt x="204" y="300"/>
                  </a:lnTo>
                  <a:lnTo>
                    <a:pt x="180" y="306"/>
                  </a:lnTo>
                  <a:lnTo>
                    <a:pt x="158" y="316"/>
                  </a:lnTo>
                  <a:lnTo>
                    <a:pt x="138" y="326"/>
                  </a:lnTo>
                  <a:lnTo>
                    <a:pt x="118" y="340"/>
                  </a:lnTo>
                  <a:lnTo>
                    <a:pt x="100" y="354"/>
                  </a:lnTo>
                  <a:lnTo>
                    <a:pt x="82" y="368"/>
                  </a:lnTo>
                  <a:lnTo>
                    <a:pt x="68" y="386"/>
                  </a:lnTo>
                  <a:lnTo>
                    <a:pt x="56" y="402"/>
                  </a:lnTo>
                  <a:lnTo>
                    <a:pt x="44" y="422"/>
                  </a:lnTo>
                  <a:lnTo>
                    <a:pt x="36" y="442"/>
                  </a:lnTo>
                  <a:lnTo>
                    <a:pt x="30" y="462"/>
                  </a:lnTo>
                  <a:lnTo>
                    <a:pt x="26" y="484"/>
                  </a:lnTo>
                  <a:lnTo>
                    <a:pt x="24" y="506"/>
                  </a:lnTo>
                  <a:lnTo>
                    <a:pt x="24" y="506"/>
                  </a:lnTo>
                  <a:lnTo>
                    <a:pt x="26" y="528"/>
                  </a:lnTo>
                  <a:lnTo>
                    <a:pt x="30" y="548"/>
                  </a:lnTo>
                  <a:lnTo>
                    <a:pt x="36" y="570"/>
                  </a:lnTo>
                  <a:lnTo>
                    <a:pt x="46" y="590"/>
                  </a:lnTo>
                  <a:lnTo>
                    <a:pt x="56" y="608"/>
                  </a:lnTo>
                  <a:lnTo>
                    <a:pt x="70" y="626"/>
                  </a:lnTo>
                  <a:lnTo>
                    <a:pt x="84" y="642"/>
                  </a:lnTo>
                  <a:lnTo>
                    <a:pt x="102" y="658"/>
                  </a:lnTo>
                  <a:lnTo>
                    <a:pt x="120" y="672"/>
                  </a:lnTo>
                  <a:lnTo>
                    <a:pt x="140" y="684"/>
                  </a:lnTo>
                  <a:lnTo>
                    <a:pt x="160" y="696"/>
                  </a:lnTo>
                  <a:lnTo>
                    <a:pt x="184" y="704"/>
                  </a:lnTo>
                  <a:lnTo>
                    <a:pt x="206" y="712"/>
                  </a:lnTo>
                  <a:lnTo>
                    <a:pt x="232" y="716"/>
                  </a:lnTo>
                  <a:lnTo>
                    <a:pt x="258" y="720"/>
                  </a:lnTo>
                  <a:lnTo>
                    <a:pt x="284" y="720"/>
                  </a:lnTo>
                  <a:lnTo>
                    <a:pt x="284" y="720"/>
                  </a:lnTo>
                  <a:lnTo>
                    <a:pt x="1268" y="714"/>
                  </a:lnTo>
                  <a:lnTo>
                    <a:pt x="1268" y="714"/>
                  </a:lnTo>
                  <a:lnTo>
                    <a:pt x="1294" y="714"/>
                  </a:lnTo>
                  <a:lnTo>
                    <a:pt x="1318" y="710"/>
                  </a:lnTo>
                  <a:lnTo>
                    <a:pt x="1342" y="704"/>
                  </a:lnTo>
                  <a:lnTo>
                    <a:pt x="1364" y="698"/>
                  </a:lnTo>
                  <a:lnTo>
                    <a:pt x="1386" y="688"/>
                  </a:lnTo>
                  <a:lnTo>
                    <a:pt x="1406" y="678"/>
                  </a:lnTo>
                  <a:lnTo>
                    <a:pt x="1426" y="664"/>
                  </a:lnTo>
                  <a:lnTo>
                    <a:pt x="1444" y="650"/>
                  </a:lnTo>
                  <a:lnTo>
                    <a:pt x="1460" y="636"/>
                  </a:lnTo>
                  <a:lnTo>
                    <a:pt x="1474" y="620"/>
                  </a:lnTo>
                  <a:lnTo>
                    <a:pt x="1486" y="602"/>
                  </a:lnTo>
                  <a:lnTo>
                    <a:pt x="1496" y="582"/>
                  </a:lnTo>
                  <a:lnTo>
                    <a:pt x="1506" y="564"/>
                  </a:lnTo>
                  <a:lnTo>
                    <a:pt x="1512" y="542"/>
                  </a:lnTo>
                  <a:lnTo>
                    <a:pt x="1516" y="522"/>
                  </a:lnTo>
                  <a:lnTo>
                    <a:pt x="1516" y="500"/>
                  </a:lnTo>
                  <a:lnTo>
                    <a:pt x="1516" y="500"/>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0" name="Freeform 1483">
              <a:extLst>
                <a:ext uri="{FF2B5EF4-FFF2-40B4-BE49-F238E27FC236}">
                  <a16:creationId xmlns:a16="http://schemas.microsoft.com/office/drawing/2014/main" id="{CF60529C-5253-8BE1-BD95-11D30068357E}"/>
                </a:ext>
              </a:extLst>
            </p:cNvPr>
            <p:cNvSpPr>
              <a:spLocks noEditPoints="1"/>
            </p:cNvSpPr>
            <p:nvPr/>
          </p:nvSpPr>
          <p:spPr bwMode="auto">
            <a:xfrm>
              <a:off x="4832305" y="2392522"/>
              <a:ext cx="2457450" cy="1187450"/>
            </a:xfrm>
            <a:custGeom>
              <a:avLst/>
              <a:gdLst>
                <a:gd name="T0" fmla="*/ 1508 w 1548"/>
                <a:gd name="T1" fmla="*/ 610 h 748"/>
                <a:gd name="T2" fmla="*/ 1332 w 1548"/>
                <a:gd name="T3" fmla="*/ 728 h 748"/>
                <a:gd name="T4" fmla="*/ 190 w 1548"/>
                <a:gd name="T5" fmla="*/ 726 h 748"/>
                <a:gd name="T6" fmla="*/ 28 w 1548"/>
                <a:gd name="T7" fmla="*/ 586 h 748"/>
                <a:gd name="T8" fmla="*/ 8 w 1548"/>
                <a:gd name="T9" fmla="*/ 488 h 748"/>
                <a:gd name="T10" fmla="*/ 72 w 1548"/>
                <a:gd name="T11" fmla="*/ 362 h 748"/>
                <a:gd name="T12" fmla="*/ 274 w 1548"/>
                <a:gd name="T13" fmla="*/ 278 h 748"/>
                <a:gd name="T14" fmla="*/ 340 w 1548"/>
                <a:gd name="T15" fmla="*/ 150 h 748"/>
                <a:gd name="T16" fmla="*/ 560 w 1548"/>
                <a:gd name="T17" fmla="*/ 14 h 748"/>
                <a:gd name="T18" fmla="*/ 774 w 1548"/>
                <a:gd name="T19" fmla="*/ 32 h 748"/>
                <a:gd name="T20" fmla="*/ 936 w 1548"/>
                <a:gd name="T21" fmla="*/ 178 h 748"/>
                <a:gd name="T22" fmla="*/ 1116 w 1548"/>
                <a:gd name="T23" fmla="*/ 162 h 748"/>
                <a:gd name="T24" fmla="*/ 1252 w 1548"/>
                <a:gd name="T25" fmla="*/ 260 h 748"/>
                <a:gd name="T26" fmla="*/ 1432 w 1548"/>
                <a:gd name="T27" fmla="*/ 320 h 748"/>
                <a:gd name="T28" fmla="*/ 1540 w 1548"/>
                <a:gd name="T29" fmla="*/ 464 h 748"/>
                <a:gd name="T30" fmla="*/ 1544 w 1548"/>
                <a:gd name="T31" fmla="*/ 464 h 748"/>
                <a:gd name="T32" fmla="*/ 1536 w 1548"/>
                <a:gd name="T33" fmla="*/ 442 h 748"/>
                <a:gd name="T34" fmla="*/ 1398 w 1548"/>
                <a:gd name="T35" fmla="*/ 294 h 748"/>
                <a:gd name="T36" fmla="*/ 1254 w 1548"/>
                <a:gd name="T37" fmla="*/ 248 h 748"/>
                <a:gd name="T38" fmla="*/ 1070 w 1548"/>
                <a:gd name="T39" fmla="*/ 148 h 748"/>
                <a:gd name="T40" fmla="*/ 916 w 1548"/>
                <a:gd name="T41" fmla="*/ 132 h 748"/>
                <a:gd name="T42" fmla="*/ 712 w 1548"/>
                <a:gd name="T43" fmla="*/ 6 h 748"/>
                <a:gd name="T44" fmla="*/ 472 w 1548"/>
                <a:gd name="T45" fmla="*/ 32 h 748"/>
                <a:gd name="T46" fmla="*/ 302 w 1548"/>
                <a:gd name="T47" fmla="*/ 218 h 748"/>
                <a:gd name="T48" fmla="*/ 210 w 1548"/>
                <a:gd name="T49" fmla="*/ 280 h 748"/>
                <a:gd name="T50" fmla="*/ 32 w 1548"/>
                <a:gd name="T51" fmla="*/ 404 h 748"/>
                <a:gd name="T52" fmla="*/ 2 w 1548"/>
                <a:gd name="T53" fmla="*/ 536 h 748"/>
                <a:gd name="T54" fmla="*/ 86 w 1548"/>
                <a:gd name="T55" fmla="*/ 678 h 748"/>
                <a:gd name="T56" fmla="*/ 292 w 1548"/>
                <a:gd name="T57" fmla="*/ 748 h 748"/>
                <a:gd name="T58" fmla="*/ 1430 w 1548"/>
                <a:gd name="T59" fmla="*/ 696 h 748"/>
                <a:gd name="T60" fmla="*/ 1548 w 1548"/>
                <a:gd name="T61" fmla="*/ 536 h 748"/>
                <a:gd name="T62" fmla="*/ 1524 w 1548"/>
                <a:gd name="T63" fmla="*/ 482 h 748"/>
                <a:gd name="T64" fmla="*/ 1394 w 1548"/>
                <a:gd name="T65" fmla="*/ 312 h 748"/>
                <a:gd name="T66" fmla="*/ 1236 w 1548"/>
                <a:gd name="T67" fmla="*/ 264 h 748"/>
                <a:gd name="T68" fmla="*/ 1024 w 1548"/>
                <a:gd name="T69" fmla="*/ 166 h 748"/>
                <a:gd name="T70" fmla="*/ 892 w 1548"/>
                <a:gd name="T71" fmla="*/ 138 h 748"/>
                <a:gd name="T72" fmla="*/ 712 w 1548"/>
                <a:gd name="T73" fmla="*/ 26 h 748"/>
                <a:gd name="T74" fmla="*/ 470 w 1548"/>
                <a:gd name="T75" fmla="*/ 54 h 748"/>
                <a:gd name="T76" fmla="*/ 324 w 1548"/>
                <a:gd name="T77" fmla="*/ 222 h 748"/>
                <a:gd name="T78" fmla="*/ 234 w 1548"/>
                <a:gd name="T79" fmla="*/ 294 h 748"/>
                <a:gd name="T80" fmla="*/ 46 w 1548"/>
                <a:gd name="T81" fmla="*/ 424 h 748"/>
                <a:gd name="T82" fmla="*/ 56 w 1548"/>
                <a:gd name="T83" fmla="*/ 614 h 748"/>
                <a:gd name="T84" fmla="*/ 260 w 1548"/>
                <a:gd name="T85" fmla="*/ 728 h 748"/>
                <a:gd name="T86" fmla="*/ 1412 w 1548"/>
                <a:gd name="T87" fmla="*/ 684 h 748"/>
                <a:gd name="T88" fmla="*/ 1524 w 1548"/>
                <a:gd name="T89" fmla="*/ 504 h 748"/>
                <a:gd name="T90" fmla="*/ 1446 w 1548"/>
                <a:gd name="T91" fmla="*/ 652 h 748"/>
                <a:gd name="T92" fmla="*/ 288 w 1548"/>
                <a:gd name="T93" fmla="*/ 720 h 748"/>
                <a:gd name="T94" fmla="*/ 108 w 1548"/>
                <a:gd name="T95" fmla="*/ 658 h 748"/>
                <a:gd name="T96" fmla="*/ 34 w 1548"/>
                <a:gd name="T97" fmla="*/ 486 h 748"/>
                <a:gd name="T98" fmla="*/ 164 w 1548"/>
                <a:gd name="T99" fmla="*/ 324 h 748"/>
                <a:gd name="T100" fmla="*/ 320 w 1548"/>
                <a:gd name="T101" fmla="*/ 294 h 748"/>
                <a:gd name="T102" fmla="*/ 414 w 1548"/>
                <a:gd name="T103" fmla="*/ 98 h 748"/>
                <a:gd name="T104" fmla="*/ 642 w 1548"/>
                <a:gd name="T105" fmla="*/ 26 h 748"/>
                <a:gd name="T106" fmla="*/ 842 w 1548"/>
                <a:gd name="T107" fmla="*/ 96 h 748"/>
                <a:gd name="T108" fmla="*/ 1000 w 1548"/>
                <a:gd name="T109" fmla="*/ 178 h 748"/>
                <a:gd name="T110" fmla="*/ 1216 w 1548"/>
                <a:gd name="T111" fmla="*/ 248 h 748"/>
                <a:gd name="T112" fmla="*/ 1346 w 1548"/>
                <a:gd name="T113" fmla="*/ 302 h 748"/>
                <a:gd name="T114" fmla="*/ 1506 w 1548"/>
                <a:gd name="T115" fmla="*/ 44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8" h="748">
                  <a:moveTo>
                    <a:pt x="1544" y="468"/>
                  </a:moveTo>
                  <a:lnTo>
                    <a:pt x="1540" y="468"/>
                  </a:lnTo>
                  <a:lnTo>
                    <a:pt x="1540" y="468"/>
                  </a:lnTo>
                  <a:lnTo>
                    <a:pt x="1540" y="534"/>
                  </a:lnTo>
                  <a:lnTo>
                    <a:pt x="1544" y="534"/>
                  </a:lnTo>
                  <a:lnTo>
                    <a:pt x="1540" y="534"/>
                  </a:lnTo>
                  <a:lnTo>
                    <a:pt x="1540" y="534"/>
                  </a:lnTo>
                  <a:lnTo>
                    <a:pt x="1526" y="576"/>
                  </a:lnTo>
                  <a:lnTo>
                    <a:pt x="1526" y="576"/>
                  </a:lnTo>
                  <a:lnTo>
                    <a:pt x="1518" y="594"/>
                  </a:lnTo>
                  <a:lnTo>
                    <a:pt x="1508" y="610"/>
                  </a:lnTo>
                  <a:lnTo>
                    <a:pt x="1498" y="626"/>
                  </a:lnTo>
                  <a:lnTo>
                    <a:pt x="1486" y="640"/>
                  </a:lnTo>
                  <a:lnTo>
                    <a:pt x="1472" y="654"/>
                  </a:lnTo>
                  <a:lnTo>
                    <a:pt x="1458" y="668"/>
                  </a:lnTo>
                  <a:lnTo>
                    <a:pt x="1444" y="680"/>
                  </a:lnTo>
                  <a:lnTo>
                    <a:pt x="1426" y="690"/>
                  </a:lnTo>
                  <a:lnTo>
                    <a:pt x="1410" y="700"/>
                  </a:lnTo>
                  <a:lnTo>
                    <a:pt x="1392" y="708"/>
                  </a:lnTo>
                  <a:lnTo>
                    <a:pt x="1372" y="716"/>
                  </a:lnTo>
                  <a:lnTo>
                    <a:pt x="1352" y="722"/>
                  </a:lnTo>
                  <a:lnTo>
                    <a:pt x="1332" y="728"/>
                  </a:lnTo>
                  <a:lnTo>
                    <a:pt x="1310" y="730"/>
                  </a:lnTo>
                  <a:lnTo>
                    <a:pt x="1288" y="734"/>
                  </a:lnTo>
                  <a:lnTo>
                    <a:pt x="1266" y="734"/>
                  </a:lnTo>
                  <a:lnTo>
                    <a:pt x="1266" y="734"/>
                  </a:lnTo>
                  <a:lnTo>
                    <a:pt x="292" y="740"/>
                  </a:lnTo>
                  <a:lnTo>
                    <a:pt x="290" y="740"/>
                  </a:lnTo>
                  <a:lnTo>
                    <a:pt x="290" y="740"/>
                  </a:lnTo>
                  <a:lnTo>
                    <a:pt x="264" y="738"/>
                  </a:lnTo>
                  <a:lnTo>
                    <a:pt x="238" y="736"/>
                  </a:lnTo>
                  <a:lnTo>
                    <a:pt x="214" y="732"/>
                  </a:lnTo>
                  <a:lnTo>
                    <a:pt x="190" y="726"/>
                  </a:lnTo>
                  <a:lnTo>
                    <a:pt x="168" y="718"/>
                  </a:lnTo>
                  <a:lnTo>
                    <a:pt x="148" y="708"/>
                  </a:lnTo>
                  <a:lnTo>
                    <a:pt x="126" y="698"/>
                  </a:lnTo>
                  <a:lnTo>
                    <a:pt x="108" y="686"/>
                  </a:lnTo>
                  <a:lnTo>
                    <a:pt x="108" y="686"/>
                  </a:lnTo>
                  <a:lnTo>
                    <a:pt x="90" y="672"/>
                  </a:lnTo>
                  <a:lnTo>
                    <a:pt x="74" y="656"/>
                  </a:lnTo>
                  <a:lnTo>
                    <a:pt x="60" y="640"/>
                  </a:lnTo>
                  <a:lnTo>
                    <a:pt x="48" y="624"/>
                  </a:lnTo>
                  <a:lnTo>
                    <a:pt x="36" y="606"/>
                  </a:lnTo>
                  <a:lnTo>
                    <a:pt x="28" y="586"/>
                  </a:lnTo>
                  <a:lnTo>
                    <a:pt x="20" y="566"/>
                  </a:lnTo>
                  <a:lnTo>
                    <a:pt x="14" y="544"/>
                  </a:lnTo>
                  <a:lnTo>
                    <a:pt x="14" y="544"/>
                  </a:lnTo>
                  <a:lnTo>
                    <a:pt x="14" y="544"/>
                  </a:lnTo>
                  <a:lnTo>
                    <a:pt x="14" y="544"/>
                  </a:lnTo>
                  <a:lnTo>
                    <a:pt x="12" y="538"/>
                  </a:lnTo>
                  <a:lnTo>
                    <a:pt x="8" y="532"/>
                  </a:lnTo>
                  <a:lnTo>
                    <a:pt x="6" y="534"/>
                  </a:lnTo>
                  <a:lnTo>
                    <a:pt x="10" y="534"/>
                  </a:lnTo>
                  <a:lnTo>
                    <a:pt x="10" y="534"/>
                  </a:lnTo>
                  <a:lnTo>
                    <a:pt x="8" y="488"/>
                  </a:lnTo>
                  <a:lnTo>
                    <a:pt x="4" y="488"/>
                  </a:lnTo>
                  <a:lnTo>
                    <a:pt x="8" y="490"/>
                  </a:lnTo>
                  <a:lnTo>
                    <a:pt x="8" y="490"/>
                  </a:lnTo>
                  <a:lnTo>
                    <a:pt x="16" y="464"/>
                  </a:lnTo>
                  <a:lnTo>
                    <a:pt x="22" y="440"/>
                  </a:lnTo>
                  <a:lnTo>
                    <a:pt x="22" y="440"/>
                  </a:lnTo>
                  <a:lnTo>
                    <a:pt x="30" y="424"/>
                  </a:lnTo>
                  <a:lnTo>
                    <a:pt x="38" y="408"/>
                  </a:lnTo>
                  <a:lnTo>
                    <a:pt x="48" y="392"/>
                  </a:lnTo>
                  <a:lnTo>
                    <a:pt x="60" y="376"/>
                  </a:lnTo>
                  <a:lnTo>
                    <a:pt x="72" y="362"/>
                  </a:lnTo>
                  <a:lnTo>
                    <a:pt x="86" y="350"/>
                  </a:lnTo>
                  <a:lnTo>
                    <a:pt x="102" y="338"/>
                  </a:lnTo>
                  <a:lnTo>
                    <a:pt x="118" y="326"/>
                  </a:lnTo>
                  <a:lnTo>
                    <a:pt x="134" y="316"/>
                  </a:lnTo>
                  <a:lnTo>
                    <a:pt x="152" y="308"/>
                  </a:lnTo>
                  <a:lnTo>
                    <a:pt x="172" y="300"/>
                  </a:lnTo>
                  <a:lnTo>
                    <a:pt x="190" y="292"/>
                  </a:lnTo>
                  <a:lnTo>
                    <a:pt x="210" y="286"/>
                  </a:lnTo>
                  <a:lnTo>
                    <a:pt x="232" y="282"/>
                  </a:lnTo>
                  <a:lnTo>
                    <a:pt x="252" y="280"/>
                  </a:lnTo>
                  <a:lnTo>
                    <a:pt x="274" y="278"/>
                  </a:lnTo>
                  <a:lnTo>
                    <a:pt x="274" y="278"/>
                  </a:lnTo>
                  <a:lnTo>
                    <a:pt x="274" y="278"/>
                  </a:lnTo>
                  <a:lnTo>
                    <a:pt x="294" y="278"/>
                  </a:lnTo>
                  <a:lnTo>
                    <a:pt x="298" y="278"/>
                  </a:lnTo>
                  <a:lnTo>
                    <a:pt x="298" y="274"/>
                  </a:lnTo>
                  <a:lnTo>
                    <a:pt x="298" y="274"/>
                  </a:lnTo>
                  <a:lnTo>
                    <a:pt x="302" y="246"/>
                  </a:lnTo>
                  <a:lnTo>
                    <a:pt x="310" y="220"/>
                  </a:lnTo>
                  <a:lnTo>
                    <a:pt x="318" y="196"/>
                  </a:lnTo>
                  <a:lnTo>
                    <a:pt x="328" y="172"/>
                  </a:lnTo>
                  <a:lnTo>
                    <a:pt x="340" y="150"/>
                  </a:lnTo>
                  <a:lnTo>
                    <a:pt x="354" y="130"/>
                  </a:lnTo>
                  <a:lnTo>
                    <a:pt x="370" y="112"/>
                  </a:lnTo>
                  <a:lnTo>
                    <a:pt x="386" y="94"/>
                  </a:lnTo>
                  <a:lnTo>
                    <a:pt x="386" y="94"/>
                  </a:lnTo>
                  <a:lnTo>
                    <a:pt x="406" y="78"/>
                  </a:lnTo>
                  <a:lnTo>
                    <a:pt x="426" y="62"/>
                  </a:lnTo>
                  <a:lnTo>
                    <a:pt x="450" y="50"/>
                  </a:lnTo>
                  <a:lnTo>
                    <a:pt x="474" y="38"/>
                  </a:lnTo>
                  <a:lnTo>
                    <a:pt x="502" y="28"/>
                  </a:lnTo>
                  <a:lnTo>
                    <a:pt x="530" y="20"/>
                  </a:lnTo>
                  <a:lnTo>
                    <a:pt x="560" y="14"/>
                  </a:lnTo>
                  <a:lnTo>
                    <a:pt x="594" y="10"/>
                  </a:lnTo>
                  <a:lnTo>
                    <a:pt x="594" y="10"/>
                  </a:lnTo>
                  <a:lnTo>
                    <a:pt x="618" y="8"/>
                  </a:lnTo>
                  <a:lnTo>
                    <a:pt x="640" y="8"/>
                  </a:lnTo>
                  <a:lnTo>
                    <a:pt x="640" y="8"/>
                  </a:lnTo>
                  <a:lnTo>
                    <a:pt x="664" y="8"/>
                  </a:lnTo>
                  <a:lnTo>
                    <a:pt x="688" y="10"/>
                  </a:lnTo>
                  <a:lnTo>
                    <a:pt x="712" y="14"/>
                  </a:lnTo>
                  <a:lnTo>
                    <a:pt x="734" y="20"/>
                  </a:lnTo>
                  <a:lnTo>
                    <a:pt x="754" y="26"/>
                  </a:lnTo>
                  <a:lnTo>
                    <a:pt x="774" y="32"/>
                  </a:lnTo>
                  <a:lnTo>
                    <a:pt x="794" y="42"/>
                  </a:lnTo>
                  <a:lnTo>
                    <a:pt x="814" y="52"/>
                  </a:lnTo>
                  <a:lnTo>
                    <a:pt x="832" y="64"/>
                  </a:lnTo>
                  <a:lnTo>
                    <a:pt x="848" y="76"/>
                  </a:lnTo>
                  <a:lnTo>
                    <a:pt x="864" y="90"/>
                  </a:lnTo>
                  <a:lnTo>
                    <a:pt x="880" y="104"/>
                  </a:lnTo>
                  <a:lnTo>
                    <a:pt x="896" y="120"/>
                  </a:lnTo>
                  <a:lnTo>
                    <a:pt x="910" y="138"/>
                  </a:lnTo>
                  <a:lnTo>
                    <a:pt x="922" y="156"/>
                  </a:lnTo>
                  <a:lnTo>
                    <a:pt x="936" y="174"/>
                  </a:lnTo>
                  <a:lnTo>
                    <a:pt x="936" y="178"/>
                  </a:lnTo>
                  <a:lnTo>
                    <a:pt x="940" y="176"/>
                  </a:lnTo>
                  <a:lnTo>
                    <a:pt x="940" y="176"/>
                  </a:lnTo>
                  <a:lnTo>
                    <a:pt x="966" y="166"/>
                  </a:lnTo>
                  <a:lnTo>
                    <a:pt x="992" y="160"/>
                  </a:lnTo>
                  <a:lnTo>
                    <a:pt x="1020" y="156"/>
                  </a:lnTo>
                  <a:lnTo>
                    <a:pt x="1046" y="154"/>
                  </a:lnTo>
                  <a:lnTo>
                    <a:pt x="1046" y="154"/>
                  </a:lnTo>
                  <a:lnTo>
                    <a:pt x="1068" y="156"/>
                  </a:lnTo>
                  <a:lnTo>
                    <a:pt x="1092" y="158"/>
                  </a:lnTo>
                  <a:lnTo>
                    <a:pt x="1092" y="158"/>
                  </a:lnTo>
                  <a:lnTo>
                    <a:pt x="1116" y="162"/>
                  </a:lnTo>
                  <a:lnTo>
                    <a:pt x="1140" y="170"/>
                  </a:lnTo>
                  <a:lnTo>
                    <a:pt x="1162" y="180"/>
                  </a:lnTo>
                  <a:lnTo>
                    <a:pt x="1182" y="190"/>
                  </a:lnTo>
                  <a:lnTo>
                    <a:pt x="1200" y="202"/>
                  </a:lnTo>
                  <a:lnTo>
                    <a:pt x="1218" y="218"/>
                  </a:lnTo>
                  <a:lnTo>
                    <a:pt x="1232" y="234"/>
                  </a:lnTo>
                  <a:lnTo>
                    <a:pt x="1246" y="252"/>
                  </a:lnTo>
                  <a:lnTo>
                    <a:pt x="1246" y="252"/>
                  </a:lnTo>
                  <a:lnTo>
                    <a:pt x="1246" y="252"/>
                  </a:lnTo>
                  <a:lnTo>
                    <a:pt x="1246" y="252"/>
                  </a:lnTo>
                  <a:lnTo>
                    <a:pt x="1252" y="260"/>
                  </a:lnTo>
                  <a:lnTo>
                    <a:pt x="1260" y="266"/>
                  </a:lnTo>
                  <a:lnTo>
                    <a:pt x="1260" y="266"/>
                  </a:lnTo>
                  <a:lnTo>
                    <a:pt x="1268" y="270"/>
                  </a:lnTo>
                  <a:lnTo>
                    <a:pt x="1276" y="272"/>
                  </a:lnTo>
                  <a:lnTo>
                    <a:pt x="1276" y="272"/>
                  </a:lnTo>
                  <a:lnTo>
                    <a:pt x="1328" y="282"/>
                  </a:lnTo>
                  <a:lnTo>
                    <a:pt x="1352" y="288"/>
                  </a:lnTo>
                  <a:lnTo>
                    <a:pt x="1374" y="294"/>
                  </a:lnTo>
                  <a:lnTo>
                    <a:pt x="1396" y="302"/>
                  </a:lnTo>
                  <a:lnTo>
                    <a:pt x="1414" y="310"/>
                  </a:lnTo>
                  <a:lnTo>
                    <a:pt x="1432" y="320"/>
                  </a:lnTo>
                  <a:lnTo>
                    <a:pt x="1448" y="330"/>
                  </a:lnTo>
                  <a:lnTo>
                    <a:pt x="1448" y="330"/>
                  </a:lnTo>
                  <a:lnTo>
                    <a:pt x="1462" y="344"/>
                  </a:lnTo>
                  <a:lnTo>
                    <a:pt x="1476" y="356"/>
                  </a:lnTo>
                  <a:lnTo>
                    <a:pt x="1488" y="372"/>
                  </a:lnTo>
                  <a:lnTo>
                    <a:pt x="1500" y="388"/>
                  </a:lnTo>
                  <a:lnTo>
                    <a:pt x="1510" y="404"/>
                  </a:lnTo>
                  <a:lnTo>
                    <a:pt x="1520" y="424"/>
                  </a:lnTo>
                  <a:lnTo>
                    <a:pt x="1528" y="444"/>
                  </a:lnTo>
                  <a:lnTo>
                    <a:pt x="1536" y="466"/>
                  </a:lnTo>
                  <a:lnTo>
                    <a:pt x="1540" y="464"/>
                  </a:lnTo>
                  <a:lnTo>
                    <a:pt x="1536" y="466"/>
                  </a:lnTo>
                  <a:lnTo>
                    <a:pt x="1536" y="466"/>
                  </a:lnTo>
                  <a:lnTo>
                    <a:pt x="1538" y="470"/>
                  </a:lnTo>
                  <a:lnTo>
                    <a:pt x="1538" y="470"/>
                  </a:lnTo>
                  <a:lnTo>
                    <a:pt x="1540" y="472"/>
                  </a:lnTo>
                  <a:lnTo>
                    <a:pt x="1544" y="468"/>
                  </a:lnTo>
                  <a:lnTo>
                    <a:pt x="1540" y="468"/>
                  </a:lnTo>
                  <a:lnTo>
                    <a:pt x="1544" y="468"/>
                  </a:lnTo>
                  <a:lnTo>
                    <a:pt x="1546" y="466"/>
                  </a:lnTo>
                  <a:lnTo>
                    <a:pt x="1546" y="466"/>
                  </a:lnTo>
                  <a:lnTo>
                    <a:pt x="1544" y="464"/>
                  </a:lnTo>
                  <a:lnTo>
                    <a:pt x="1544" y="464"/>
                  </a:lnTo>
                  <a:lnTo>
                    <a:pt x="1544" y="464"/>
                  </a:lnTo>
                  <a:lnTo>
                    <a:pt x="1544" y="464"/>
                  </a:lnTo>
                  <a:lnTo>
                    <a:pt x="1544" y="464"/>
                  </a:lnTo>
                  <a:lnTo>
                    <a:pt x="1544" y="464"/>
                  </a:lnTo>
                  <a:lnTo>
                    <a:pt x="1544" y="464"/>
                  </a:lnTo>
                  <a:lnTo>
                    <a:pt x="1544" y="464"/>
                  </a:lnTo>
                  <a:lnTo>
                    <a:pt x="1544" y="464"/>
                  </a:lnTo>
                  <a:lnTo>
                    <a:pt x="1544" y="464"/>
                  </a:lnTo>
                  <a:lnTo>
                    <a:pt x="1544" y="464"/>
                  </a:lnTo>
                  <a:lnTo>
                    <a:pt x="1536" y="442"/>
                  </a:lnTo>
                  <a:lnTo>
                    <a:pt x="1528" y="420"/>
                  </a:lnTo>
                  <a:lnTo>
                    <a:pt x="1518" y="400"/>
                  </a:lnTo>
                  <a:lnTo>
                    <a:pt x="1506" y="382"/>
                  </a:lnTo>
                  <a:lnTo>
                    <a:pt x="1496" y="366"/>
                  </a:lnTo>
                  <a:lnTo>
                    <a:pt x="1482" y="350"/>
                  </a:lnTo>
                  <a:lnTo>
                    <a:pt x="1468" y="338"/>
                  </a:lnTo>
                  <a:lnTo>
                    <a:pt x="1452" y="324"/>
                  </a:lnTo>
                  <a:lnTo>
                    <a:pt x="1452" y="324"/>
                  </a:lnTo>
                  <a:lnTo>
                    <a:pt x="1436" y="314"/>
                  </a:lnTo>
                  <a:lnTo>
                    <a:pt x="1418" y="304"/>
                  </a:lnTo>
                  <a:lnTo>
                    <a:pt x="1398" y="294"/>
                  </a:lnTo>
                  <a:lnTo>
                    <a:pt x="1378" y="286"/>
                  </a:lnTo>
                  <a:lnTo>
                    <a:pt x="1354" y="280"/>
                  </a:lnTo>
                  <a:lnTo>
                    <a:pt x="1330" y="274"/>
                  </a:lnTo>
                  <a:lnTo>
                    <a:pt x="1278" y="264"/>
                  </a:lnTo>
                  <a:lnTo>
                    <a:pt x="1278" y="264"/>
                  </a:lnTo>
                  <a:lnTo>
                    <a:pt x="1270" y="262"/>
                  </a:lnTo>
                  <a:lnTo>
                    <a:pt x="1264" y="258"/>
                  </a:lnTo>
                  <a:lnTo>
                    <a:pt x="1264" y="258"/>
                  </a:lnTo>
                  <a:lnTo>
                    <a:pt x="1258" y="254"/>
                  </a:lnTo>
                  <a:lnTo>
                    <a:pt x="1254" y="248"/>
                  </a:lnTo>
                  <a:lnTo>
                    <a:pt x="1254" y="248"/>
                  </a:lnTo>
                  <a:lnTo>
                    <a:pt x="1254" y="248"/>
                  </a:lnTo>
                  <a:lnTo>
                    <a:pt x="1238" y="230"/>
                  </a:lnTo>
                  <a:lnTo>
                    <a:pt x="1222" y="212"/>
                  </a:lnTo>
                  <a:lnTo>
                    <a:pt x="1206" y="196"/>
                  </a:lnTo>
                  <a:lnTo>
                    <a:pt x="1186" y="184"/>
                  </a:lnTo>
                  <a:lnTo>
                    <a:pt x="1166" y="172"/>
                  </a:lnTo>
                  <a:lnTo>
                    <a:pt x="1142" y="162"/>
                  </a:lnTo>
                  <a:lnTo>
                    <a:pt x="1118" y="156"/>
                  </a:lnTo>
                  <a:lnTo>
                    <a:pt x="1092" y="150"/>
                  </a:lnTo>
                  <a:lnTo>
                    <a:pt x="1092" y="150"/>
                  </a:lnTo>
                  <a:lnTo>
                    <a:pt x="1070" y="148"/>
                  </a:lnTo>
                  <a:lnTo>
                    <a:pt x="1046" y="146"/>
                  </a:lnTo>
                  <a:lnTo>
                    <a:pt x="1046" y="146"/>
                  </a:lnTo>
                  <a:lnTo>
                    <a:pt x="1018" y="148"/>
                  </a:lnTo>
                  <a:lnTo>
                    <a:pt x="990" y="152"/>
                  </a:lnTo>
                  <a:lnTo>
                    <a:pt x="964" y="160"/>
                  </a:lnTo>
                  <a:lnTo>
                    <a:pt x="936" y="170"/>
                  </a:lnTo>
                  <a:lnTo>
                    <a:pt x="938" y="172"/>
                  </a:lnTo>
                  <a:lnTo>
                    <a:pt x="942" y="170"/>
                  </a:lnTo>
                  <a:lnTo>
                    <a:pt x="942" y="170"/>
                  </a:lnTo>
                  <a:lnTo>
                    <a:pt x="930" y="152"/>
                  </a:lnTo>
                  <a:lnTo>
                    <a:pt x="916" y="132"/>
                  </a:lnTo>
                  <a:lnTo>
                    <a:pt x="902" y="116"/>
                  </a:lnTo>
                  <a:lnTo>
                    <a:pt x="886" y="98"/>
                  </a:lnTo>
                  <a:lnTo>
                    <a:pt x="870" y="84"/>
                  </a:lnTo>
                  <a:lnTo>
                    <a:pt x="854" y="70"/>
                  </a:lnTo>
                  <a:lnTo>
                    <a:pt x="836" y="56"/>
                  </a:lnTo>
                  <a:lnTo>
                    <a:pt x="818" y="46"/>
                  </a:lnTo>
                  <a:lnTo>
                    <a:pt x="798" y="34"/>
                  </a:lnTo>
                  <a:lnTo>
                    <a:pt x="778" y="26"/>
                  </a:lnTo>
                  <a:lnTo>
                    <a:pt x="758" y="18"/>
                  </a:lnTo>
                  <a:lnTo>
                    <a:pt x="736" y="12"/>
                  </a:lnTo>
                  <a:lnTo>
                    <a:pt x="712" y="6"/>
                  </a:lnTo>
                  <a:lnTo>
                    <a:pt x="690" y="2"/>
                  </a:lnTo>
                  <a:lnTo>
                    <a:pt x="666" y="0"/>
                  </a:lnTo>
                  <a:lnTo>
                    <a:pt x="640" y="0"/>
                  </a:lnTo>
                  <a:lnTo>
                    <a:pt x="640" y="0"/>
                  </a:lnTo>
                  <a:lnTo>
                    <a:pt x="616" y="0"/>
                  </a:lnTo>
                  <a:lnTo>
                    <a:pt x="592" y="2"/>
                  </a:lnTo>
                  <a:lnTo>
                    <a:pt x="592" y="2"/>
                  </a:lnTo>
                  <a:lnTo>
                    <a:pt x="560" y="6"/>
                  </a:lnTo>
                  <a:lnTo>
                    <a:pt x="528" y="14"/>
                  </a:lnTo>
                  <a:lnTo>
                    <a:pt x="498" y="22"/>
                  </a:lnTo>
                  <a:lnTo>
                    <a:pt x="472" y="32"/>
                  </a:lnTo>
                  <a:lnTo>
                    <a:pt x="446" y="42"/>
                  </a:lnTo>
                  <a:lnTo>
                    <a:pt x="422" y="56"/>
                  </a:lnTo>
                  <a:lnTo>
                    <a:pt x="400" y="72"/>
                  </a:lnTo>
                  <a:lnTo>
                    <a:pt x="380" y="88"/>
                  </a:lnTo>
                  <a:lnTo>
                    <a:pt x="380" y="88"/>
                  </a:lnTo>
                  <a:lnTo>
                    <a:pt x="364" y="106"/>
                  </a:lnTo>
                  <a:lnTo>
                    <a:pt x="348" y="126"/>
                  </a:lnTo>
                  <a:lnTo>
                    <a:pt x="334" y="146"/>
                  </a:lnTo>
                  <a:lnTo>
                    <a:pt x="320" y="170"/>
                  </a:lnTo>
                  <a:lnTo>
                    <a:pt x="310" y="194"/>
                  </a:lnTo>
                  <a:lnTo>
                    <a:pt x="302" y="218"/>
                  </a:lnTo>
                  <a:lnTo>
                    <a:pt x="296" y="244"/>
                  </a:lnTo>
                  <a:lnTo>
                    <a:pt x="290" y="272"/>
                  </a:lnTo>
                  <a:lnTo>
                    <a:pt x="294" y="274"/>
                  </a:lnTo>
                  <a:lnTo>
                    <a:pt x="294" y="270"/>
                  </a:lnTo>
                  <a:lnTo>
                    <a:pt x="294" y="270"/>
                  </a:lnTo>
                  <a:lnTo>
                    <a:pt x="274" y="270"/>
                  </a:lnTo>
                  <a:lnTo>
                    <a:pt x="274" y="270"/>
                  </a:lnTo>
                  <a:lnTo>
                    <a:pt x="274" y="270"/>
                  </a:lnTo>
                  <a:lnTo>
                    <a:pt x="252" y="272"/>
                  </a:lnTo>
                  <a:lnTo>
                    <a:pt x="230" y="274"/>
                  </a:lnTo>
                  <a:lnTo>
                    <a:pt x="210" y="280"/>
                  </a:lnTo>
                  <a:lnTo>
                    <a:pt x="188" y="284"/>
                  </a:lnTo>
                  <a:lnTo>
                    <a:pt x="168" y="292"/>
                  </a:lnTo>
                  <a:lnTo>
                    <a:pt x="150" y="300"/>
                  </a:lnTo>
                  <a:lnTo>
                    <a:pt x="130" y="310"/>
                  </a:lnTo>
                  <a:lnTo>
                    <a:pt x="114" y="320"/>
                  </a:lnTo>
                  <a:lnTo>
                    <a:pt x="96" y="332"/>
                  </a:lnTo>
                  <a:lnTo>
                    <a:pt x="82" y="344"/>
                  </a:lnTo>
                  <a:lnTo>
                    <a:pt x="66" y="358"/>
                  </a:lnTo>
                  <a:lnTo>
                    <a:pt x="54" y="372"/>
                  </a:lnTo>
                  <a:lnTo>
                    <a:pt x="42" y="388"/>
                  </a:lnTo>
                  <a:lnTo>
                    <a:pt x="32" y="404"/>
                  </a:lnTo>
                  <a:lnTo>
                    <a:pt x="22" y="420"/>
                  </a:lnTo>
                  <a:lnTo>
                    <a:pt x="16" y="438"/>
                  </a:lnTo>
                  <a:lnTo>
                    <a:pt x="16" y="438"/>
                  </a:lnTo>
                  <a:lnTo>
                    <a:pt x="8" y="462"/>
                  </a:lnTo>
                  <a:lnTo>
                    <a:pt x="0" y="488"/>
                  </a:lnTo>
                  <a:lnTo>
                    <a:pt x="0" y="488"/>
                  </a:lnTo>
                  <a:lnTo>
                    <a:pt x="0" y="488"/>
                  </a:lnTo>
                  <a:lnTo>
                    <a:pt x="0" y="488"/>
                  </a:lnTo>
                  <a:lnTo>
                    <a:pt x="2" y="534"/>
                  </a:lnTo>
                  <a:lnTo>
                    <a:pt x="2" y="534"/>
                  </a:lnTo>
                  <a:lnTo>
                    <a:pt x="2" y="536"/>
                  </a:lnTo>
                  <a:lnTo>
                    <a:pt x="2" y="536"/>
                  </a:lnTo>
                  <a:lnTo>
                    <a:pt x="6" y="546"/>
                  </a:lnTo>
                  <a:lnTo>
                    <a:pt x="6" y="546"/>
                  </a:lnTo>
                  <a:lnTo>
                    <a:pt x="6" y="546"/>
                  </a:lnTo>
                  <a:lnTo>
                    <a:pt x="12" y="568"/>
                  </a:lnTo>
                  <a:lnTo>
                    <a:pt x="20" y="590"/>
                  </a:lnTo>
                  <a:lnTo>
                    <a:pt x="30" y="610"/>
                  </a:lnTo>
                  <a:lnTo>
                    <a:pt x="42" y="628"/>
                  </a:lnTo>
                  <a:lnTo>
                    <a:pt x="54" y="646"/>
                  </a:lnTo>
                  <a:lnTo>
                    <a:pt x="70" y="662"/>
                  </a:lnTo>
                  <a:lnTo>
                    <a:pt x="86" y="678"/>
                  </a:lnTo>
                  <a:lnTo>
                    <a:pt x="104" y="692"/>
                  </a:lnTo>
                  <a:lnTo>
                    <a:pt x="104" y="692"/>
                  </a:lnTo>
                  <a:lnTo>
                    <a:pt x="122" y="704"/>
                  </a:lnTo>
                  <a:lnTo>
                    <a:pt x="144" y="716"/>
                  </a:lnTo>
                  <a:lnTo>
                    <a:pt x="166" y="726"/>
                  </a:lnTo>
                  <a:lnTo>
                    <a:pt x="188" y="734"/>
                  </a:lnTo>
                  <a:lnTo>
                    <a:pt x="212" y="740"/>
                  </a:lnTo>
                  <a:lnTo>
                    <a:pt x="238" y="744"/>
                  </a:lnTo>
                  <a:lnTo>
                    <a:pt x="264" y="746"/>
                  </a:lnTo>
                  <a:lnTo>
                    <a:pt x="290" y="748"/>
                  </a:lnTo>
                  <a:lnTo>
                    <a:pt x="292" y="748"/>
                  </a:lnTo>
                  <a:lnTo>
                    <a:pt x="292" y="748"/>
                  </a:lnTo>
                  <a:lnTo>
                    <a:pt x="1266" y="742"/>
                  </a:lnTo>
                  <a:lnTo>
                    <a:pt x="1266" y="742"/>
                  </a:lnTo>
                  <a:lnTo>
                    <a:pt x="1290" y="740"/>
                  </a:lnTo>
                  <a:lnTo>
                    <a:pt x="1312" y="738"/>
                  </a:lnTo>
                  <a:lnTo>
                    <a:pt x="1334" y="734"/>
                  </a:lnTo>
                  <a:lnTo>
                    <a:pt x="1354" y="730"/>
                  </a:lnTo>
                  <a:lnTo>
                    <a:pt x="1374" y="724"/>
                  </a:lnTo>
                  <a:lnTo>
                    <a:pt x="1394" y="716"/>
                  </a:lnTo>
                  <a:lnTo>
                    <a:pt x="1414" y="706"/>
                  </a:lnTo>
                  <a:lnTo>
                    <a:pt x="1430" y="696"/>
                  </a:lnTo>
                  <a:lnTo>
                    <a:pt x="1448" y="686"/>
                  </a:lnTo>
                  <a:lnTo>
                    <a:pt x="1464" y="674"/>
                  </a:lnTo>
                  <a:lnTo>
                    <a:pt x="1478" y="660"/>
                  </a:lnTo>
                  <a:lnTo>
                    <a:pt x="1492" y="646"/>
                  </a:lnTo>
                  <a:lnTo>
                    <a:pt x="1504" y="630"/>
                  </a:lnTo>
                  <a:lnTo>
                    <a:pt x="1516" y="614"/>
                  </a:lnTo>
                  <a:lnTo>
                    <a:pt x="1524" y="596"/>
                  </a:lnTo>
                  <a:lnTo>
                    <a:pt x="1532" y="578"/>
                  </a:lnTo>
                  <a:lnTo>
                    <a:pt x="1532" y="578"/>
                  </a:lnTo>
                  <a:lnTo>
                    <a:pt x="1548" y="536"/>
                  </a:lnTo>
                  <a:lnTo>
                    <a:pt x="1548" y="536"/>
                  </a:lnTo>
                  <a:lnTo>
                    <a:pt x="1548" y="534"/>
                  </a:lnTo>
                  <a:lnTo>
                    <a:pt x="1548" y="534"/>
                  </a:lnTo>
                  <a:lnTo>
                    <a:pt x="1548" y="468"/>
                  </a:lnTo>
                  <a:lnTo>
                    <a:pt x="1548" y="468"/>
                  </a:lnTo>
                  <a:lnTo>
                    <a:pt x="1546" y="466"/>
                  </a:lnTo>
                  <a:lnTo>
                    <a:pt x="1544" y="468"/>
                  </a:lnTo>
                  <a:close/>
                  <a:moveTo>
                    <a:pt x="1520" y="504"/>
                  </a:moveTo>
                  <a:lnTo>
                    <a:pt x="1524" y="504"/>
                  </a:lnTo>
                  <a:lnTo>
                    <a:pt x="1524" y="504"/>
                  </a:lnTo>
                  <a:lnTo>
                    <a:pt x="1524" y="504"/>
                  </a:lnTo>
                  <a:lnTo>
                    <a:pt x="1524" y="482"/>
                  </a:lnTo>
                  <a:lnTo>
                    <a:pt x="1520" y="460"/>
                  </a:lnTo>
                  <a:lnTo>
                    <a:pt x="1514" y="440"/>
                  </a:lnTo>
                  <a:lnTo>
                    <a:pt x="1504" y="420"/>
                  </a:lnTo>
                  <a:lnTo>
                    <a:pt x="1494" y="400"/>
                  </a:lnTo>
                  <a:lnTo>
                    <a:pt x="1482" y="382"/>
                  </a:lnTo>
                  <a:lnTo>
                    <a:pt x="1468" y="366"/>
                  </a:lnTo>
                  <a:lnTo>
                    <a:pt x="1452" y="350"/>
                  </a:lnTo>
                  <a:lnTo>
                    <a:pt x="1452" y="350"/>
                  </a:lnTo>
                  <a:lnTo>
                    <a:pt x="1434" y="336"/>
                  </a:lnTo>
                  <a:lnTo>
                    <a:pt x="1414" y="322"/>
                  </a:lnTo>
                  <a:lnTo>
                    <a:pt x="1394" y="312"/>
                  </a:lnTo>
                  <a:lnTo>
                    <a:pt x="1372" y="302"/>
                  </a:lnTo>
                  <a:lnTo>
                    <a:pt x="1348" y="294"/>
                  </a:lnTo>
                  <a:lnTo>
                    <a:pt x="1324" y="288"/>
                  </a:lnTo>
                  <a:lnTo>
                    <a:pt x="1300" y="286"/>
                  </a:lnTo>
                  <a:lnTo>
                    <a:pt x="1274" y="284"/>
                  </a:lnTo>
                  <a:lnTo>
                    <a:pt x="1274" y="284"/>
                  </a:lnTo>
                  <a:lnTo>
                    <a:pt x="1260" y="282"/>
                  </a:lnTo>
                  <a:lnTo>
                    <a:pt x="1252" y="280"/>
                  </a:lnTo>
                  <a:lnTo>
                    <a:pt x="1252" y="280"/>
                  </a:lnTo>
                  <a:lnTo>
                    <a:pt x="1244" y="274"/>
                  </a:lnTo>
                  <a:lnTo>
                    <a:pt x="1236" y="264"/>
                  </a:lnTo>
                  <a:lnTo>
                    <a:pt x="1236" y="264"/>
                  </a:lnTo>
                  <a:lnTo>
                    <a:pt x="1222" y="242"/>
                  </a:lnTo>
                  <a:lnTo>
                    <a:pt x="1204" y="222"/>
                  </a:lnTo>
                  <a:lnTo>
                    <a:pt x="1182" y="206"/>
                  </a:lnTo>
                  <a:lnTo>
                    <a:pt x="1160" y="192"/>
                  </a:lnTo>
                  <a:lnTo>
                    <a:pt x="1134" y="180"/>
                  </a:lnTo>
                  <a:lnTo>
                    <a:pt x="1108" y="172"/>
                  </a:lnTo>
                  <a:lnTo>
                    <a:pt x="1080" y="166"/>
                  </a:lnTo>
                  <a:lnTo>
                    <a:pt x="1050" y="164"/>
                  </a:lnTo>
                  <a:lnTo>
                    <a:pt x="1050" y="164"/>
                  </a:lnTo>
                  <a:lnTo>
                    <a:pt x="1024" y="166"/>
                  </a:lnTo>
                  <a:lnTo>
                    <a:pt x="998" y="170"/>
                  </a:lnTo>
                  <a:lnTo>
                    <a:pt x="998" y="170"/>
                  </a:lnTo>
                  <a:lnTo>
                    <a:pt x="980" y="174"/>
                  </a:lnTo>
                  <a:lnTo>
                    <a:pt x="962" y="180"/>
                  </a:lnTo>
                  <a:lnTo>
                    <a:pt x="926" y="194"/>
                  </a:lnTo>
                  <a:lnTo>
                    <a:pt x="928" y="198"/>
                  </a:lnTo>
                  <a:lnTo>
                    <a:pt x="932" y="196"/>
                  </a:lnTo>
                  <a:lnTo>
                    <a:pt x="932" y="196"/>
                  </a:lnTo>
                  <a:lnTo>
                    <a:pt x="918" y="176"/>
                  </a:lnTo>
                  <a:lnTo>
                    <a:pt x="906" y="156"/>
                  </a:lnTo>
                  <a:lnTo>
                    <a:pt x="892" y="138"/>
                  </a:lnTo>
                  <a:lnTo>
                    <a:pt x="878" y="122"/>
                  </a:lnTo>
                  <a:lnTo>
                    <a:pt x="862" y="106"/>
                  </a:lnTo>
                  <a:lnTo>
                    <a:pt x="846" y="90"/>
                  </a:lnTo>
                  <a:lnTo>
                    <a:pt x="830" y="78"/>
                  </a:lnTo>
                  <a:lnTo>
                    <a:pt x="812" y="66"/>
                  </a:lnTo>
                  <a:lnTo>
                    <a:pt x="812" y="66"/>
                  </a:lnTo>
                  <a:lnTo>
                    <a:pt x="794" y="54"/>
                  </a:lnTo>
                  <a:lnTo>
                    <a:pt x="774" y="46"/>
                  </a:lnTo>
                  <a:lnTo>
                    <a:pt x="754" y="38"/>
                  </a:lnTo>
                  <a:lnTo>
                    <a:pt x="734" y="30"/>
                  </a:lnTo>
                  <a:lnTo>
                    <a:pt x="712" y="26"/>
                  </a:lnTo>
                  <a:lnTo>
                    <a:pt x="690" y="22"/>
                  </a:lnTo>
                  <a:lnTo>
                    <a:pt x="666" y="18"/>
                  </a:lnTo>
                  <a:lnTo>
                    <a:pt x="642" y="18"/>
                  </a:lnTo>
                  <a:lnTo>
                    <a:pt x="642" y="18"/>
                  </a:lnTo>
                  <a:lnTo>
                    <a:pt x="620" y="18"/>
                  </a:lnTo>
                  <a:lnTo>
                    <a:pt x="598" y="20"/>
                  </a:lnTo>
                  <a:lnTo>
                    <a:pt x="550" y="28"/>
                  </a:lnTo>
                  <a:lnTo>
                    <a:pt x="550" y="28"/>
                  </a:lnTo>
                  <a:lnTo>
                    <a:pt x="522" y="36"/>
                  </a:lnTo>
                  <a:lnTo>
                    <a:pt x="494" y="44"/>
                  </a:lnTo>
                  <a:lnTo>
                    <a:pt x="470" y="54"/>
                  </a:lnTo>
                  <a:lnTo>
                    <a:pt x="448" y="64"/>
                  </a:lnTo>
                  <a:lnTo>
                    <a:pt x="428" y="78"/>
                  </a:lnTo>
                  <a:lnTo>
                    <a:pt x="408" y="90"/>
                  </a:lnTo>
                  <a:lnTo>
                    <a:pt x="392" y="106"/>
                  </a:lnTo>
                  <a:lnTo>
                    <a:pt x="376" y="122"/>
                  </a:lnTo>
                  <a:lnTo>
                    <a:pt x="376" y="122"/>
                  </a:lnTo>
                  <a:lnTo>
                    <a:pt x="362" y="140"/>
                  </a:lnTo>
                  <a:lnTo>
                    <a:pt x="350" y="158"/>
                  </a:lnTo>
                  <a:lnTo>
                    <a:pt x="340" y="178"/>
                  </a:lnTo>
                  <a:lnTo>
                    <a:pt x="332" y="200"/>
                  </a:lnTo>
                  <a:lnTo>
                    <a:pt x="324" y="222"/>
                  </a:lnTo>
                  <a:lnTo>
                    <a:pt x="318" y="244"/>
                  </a:lnTo>
                  <a:lnTo>
                    <a:pt x="314" y="268"/>
                  </a:lnTo>
                  <a:lnTo>
                    <a:pt x="312" y="292"/>
                  </a:lnTo>
                  <a:lnTo>
                    <a:pt x="316" y="294"/>
                  </a:lnTo>
                  <a:lnTo>
                    <a:pt x="316" y="290"/>
                  </a:lnTo>
                  <a:lnTo>
                    <a:pt x="316" y="290"/>
                  </a:lnTo>
                  <a:lnTo>
                    <a:pt x="286" y="290"/>
                  </a:lnTo>
                  <a:lnTo>
                    <a:pt x="286" y="290"/>
                  </a:lnTo>
                  <a:lnTo>
                    <a:pt x="286" y="290"/>
                  </a:lnTo>
                  <a:lnTo>
                    <a:pt x="260" y="290"/>
                  </a:lnTo>
                  <a:lnTo>
                    <a:pt x="234" y="294"/>
                  </a:lnTo>
                  <a:lnTo>
                    <a:pt x="208" y="300"/>
                  </a:lnTo>
                  <a:lnTo>
                    <a:pt x="184" y="306"/>
                  </a:lnTo>
                  <a:lnTo>
                    <a:pt x="162" y="316"/>
                  </a:lnTo>
                  <a:lnTo>
                    <a:pt x="140" y="328"/>
                  </a:lnTo>
                  <a:lnTo>
                    <a:pt x="120" y="340"/>
                  </a:lnTo>
                  <a:lnTo>
                    <a:pt x="102" y="354"/>
                  </a:lnTo>
                  <a:lnTo>
                    <a:pt x="102" y="354"/>
                  </a:lnTo>
                  <a:lnTo>
                    <a:pt x="84" y="370"/>
                  </a:lnTo>
                  <a:lnTo>
                    <a:pt x="70" y="386"/>
                  </a:lnTo>
                  <a:lnTo>
                    <a:pt x="56" y="404"/>
                  </a:lnTo>
                  <a:lnTo>
                    <a:pt x="46" y="424"/>
                  </a:lnTo>
                  <a:lnTo>
                    <a:pt x="36" y="444"/>
                  </a:lnTo>
                  <a:lnTo>
                    <a:pt x="30" y="464"/>
                  </a:lnTo>
                  <a:lnTo>
                    <a:pt x="26" y="486"/>
                  </a:lnTo>
                  <a:lnTo>
                    <a:pt x="24" y="508"/>
                  </a:lnTo>
                  <a:lnTo>
                    <a:pt x="24" y="510"/>
                  </a:lnTo>
                  <a:lnTo>
                    <a:pt x="24" y="510"/>
                  </a:lnTo>
                  <a:lnTo>
                    <a:pt x="26" y="532"/>
                  </a:lnTo>
                  <a:lnTo>
                    <a:pt x="30" y="554"/>
                  </a:lnTo>
                  <a:lnTo>
                    <a:pt x="38" y="574"/>
                  </a:lnTo>
                  <a:lnTo>
                    <a:pt x="46" y="594"/>
                  </a:lnTo>
                  <a:lnTo>
                    <a:pt x="56" y="614"/>
                  </a:lnTo>
                  <a:lnTo>
                    <a:pt x="70" y="632"/>
                  </a:lnTo>
                  <a:lnTo>
                    <a:pt x="86" y="650"/>
                  </a:lnTo>
                  <a:lnTo>
                    <a:pt x="102" y="664"/>
                  </a:lnTo>
                  <a:lnTo>
                    <a:pt x="102" y="664"/>
                  </a:lnTo>
                  <a:lnTo>
                    <a:pt x="120" y="678"/>
                  </a:lnTo>
                  <a:lnTo>
                    <a:pt x="140" y="692"/>
                  </a:lnTo>
                  <a:lnTo>
                    <a:pt x="162" y="702"/>
                  </a:lnTo>
                  <a:lnTo>
                    <a:pt x="184" y="712"/>
                  </a:lnTo>
                  <a:lnTo>
                    <a:pt x="208" y="718"/>
                  </a:lnTo>
                  <a:lnTo>
                    <a:pt x="234" y="724"/>
                  </a:lnTo>
                  <a:lnTo>
                    <a:pt x="260" y="728"/>
                  </a:lnTo>
                  <a:lnTo>
                    <a:pt x="286" y="728"/>
                  </a:lnTo>
                  <a:lnTo>
                    <a:pt x="288" y="728"/>
                  </a:lnTo>
                  <a:lnTo>
                    <a:pt x="288" y="728"/>
                  </a:lnTo>
                  <a:lnTo>
                    <a:pt x="1272" y="722"/>
                  </a:lnTo>
                  <a:lnTo>
                    <a:pt x="1272" y="722"/>
                  </a:lnTo>
                  <a:lnTo>
                    <a:pt x="1298" y="722"/>
                  </a:lnTo>
                  <a:lnTo>
                    <a:pt x="1322" y="718"/>
                  </a:lnTo>
                  <a:lnTo>
                    <a:pt x="1346" y="712"/>
                  </a:lnTo>
                  <a:lnTo>
                    <a:pt x="1370" y="704"/>
                  </a:lnTo>
                  <a:lnTo>
                    <a:pt x="1392" y="696"/>
                  </a:lnTo>
                  <a:lnTo>
                    <a:pt x="1412" y="684"/>
                  </a:lnTo>
                  <a:lnTo>
                    <a:pt x="1432" y="672"/>
                  </a:lnTo>
                  <a:lnTo>
                    <a:pt x="1450" y="658"/>
                  </a:lnTo>
                  <a:lnTo>
                    <a:pt x="1450" y="658"/>
                  </a:lnTo>
                  <a:lnTo>
                    <a:pt x="1466" y="642"/>
                  </a:lnTo>
                  <a:lnTo>
                    <a:pt x="1482" y="626"/>
                  </a:lnTo>
                  <a:lnTo>
                    <a:pt x="1494" y="608"/>
                  </a:lnTo>
                  <a:lnTo>
                    <a:pt x="1504" y="588"/>
                  </a:lnTo>
                  <a:lnTo>
                    <a:pt x="1512" y="568"/>
                  </a:lnTo>
                  <a:lnTo>
                    <a:pt x="1520" y="548"/>
                  </a:lnTo>
                  <a:lnTo>
                    <a:pt x="1524" y="526"/>
                  </a:lnTo>
                  <a:lnTo>
                    <a:pt x="1524" y="504"/>
                  </a:lnTo>
                  <a:lnTo>
                    <a:pt x="1520" y="504"/>
                  </a:lnTo>
                  <a:lnTo>
                    <a:pt x="1516" y="504"/>
                  </a:lnTo>
                  <a:lnTo>
                    <a:pt x="1516" y="504"/>
                  </a:lnTo>
                  <a:lnTo>
                    <a:pt x="1516" y="526"/>
                  </a:lnTo>
                  <a:lnTo>
                    <a:pt x="1512" y="546"/>
                  </a:lnTo>
                  <a:lnTo>
                    <a:pt x="1506" y="566"/>
                  </a:lnTo>
                  <a:lnTo>
                    <a:pt x="1498" y="586"/>
                  </a:lnTo>
                  <a:lnTo>
                    <a:pt x="1488" y="604"/>
                  </a:lnTo>
                  <a:lnTo>
                    <a:pt x="1474" y="620"/>
                  </a:lnTo>
                  <a:lnTo>
                    <a:pt x="1460" y="636"/>
                  </a:lnTo>
                  <a:lnTo>
                    <a:pt x="1446" y="652"/>
                  </a:lnTo>
                  <a:lnTo>
                    <a:pt x="1446" y="652"/>
                  </a:lnTo>
                  <a:lnTo>
                    <a:pt x="1428" y="666"/>
                  </a:lnTo>
                  <a:lnTo>
                    <a:pt x="1408" y="678"/>
                  </a:lnTo>
                  <a:lnTo>
                    <a:pt x="1388" y="688"/>
                  </a:lnTo>
                  <a:lnTo>
                    <a:pt x="1368" y="698"/>
                  </a:lnTo>
                  <a:lnTo>
                    <a:pt x="1344" y="704"/>
                  </a:lnTo>
                  <a:lnTo>
                    <a:pt x="1322" y="710"/>
                  </a:lnTo>
                  <a:lnTo>
                    <a:pt x="1296" y="714"/>
                  </a:lnTo>
                  <a:lnTo>
                    <a:pt x="1272" y="714"/>
                  </a:lnTo>
                  <a:lnTo>
                    <a:pt x="1272" y="714"/>
                  </a:lnTo>
                  <a:lnTo>
                    <a:pt x="288" y="720"/>
                  </a:lnTo>
                  <a:lnTo>
                    <a:pt x="286" y="720"/>
                  </a:lnTo>
                  <a:lnTo>
                    <a:pt x="286" y="720"/>
                  </a:lnTo>
                  <a:lnTo>
                    <a:pt x="260" y="720"/>
                  </a:lnTo>
                  <a:lnTo>
                    <a:pt x="234" y="716"/>
                  </a:lnTo>
                  <a:lnTo>
                    <a:pt x="210" y="712"/>
                  </a:lnTo>
                  <a:lnTo>
                    <a:pt x="188" y="704"/>
                  </a:lnTo>
                  <a:lnTo>
                    <a:pt x="166" y="694"/>
                  </a:lnTo>
                  <a:lnTo>
                    <a:pt x="144" y="684"/>
                  </a:lnTo>
                  <a:lnTo>
                    <a:pt x="126" y="672"/>
                  </a:lnTo>
                  <a:lnTo>
                    <a:pt x="108" y="658"/>
                  </a:lnTo>
                  <a:lnTo>
                    <a:pt x="108" y="658"/>
                  </a:lnTo>
                  <a:lnTo>
                    <a:pt x="90" y="644"/>
                  </a:lnTo>
                  <a:lnTo>
                    <a:pt x="76" y="628"/>
                  </a:lnTo>
                  <a:lnTo>
                    <a:pt x="64" y="610"/>
                  </a:lnTo>
                  <a:lnTo>
                    <a:pt x="54" y="592"/>
                  </a:lnTo>
                  <a:lnTo>
                    <a:pt x="44" y="572"/>
                  </a:lnTo>
                  <a:lnTo>
                    <a:pt x="38" y="552"/>
                  </a:lnTo>
                  <a:lnTo>
                    <a:pt x="34" y="530"/>
                  </a:lnTo>
                  <a:lnTo>
                    <a:pt x="32" y="510"/>
                  </a:lnTo>
                  <a:lnTo>
                    <a:pt x="32" y="508"/>
                  </a:lnTo>
                  <a:lnTo>
                    <a:pt x="32" y="508"/>
                  </a:lnTo>
                  <a:lnTo>
                    <a:pt x="34" y="486"/>
                  </a:lnTo>
                  <a:lnTo>
                    <a:pt x="38" y="466"/>
                  </a:lnTo>
                  <a:lnTo>
                    <a:pt x="44" y="446"/>
                  </a:lnTo>
                  <a:lnTo>
                    <a:pt x="52" y="426"/>
                  </a:lnTo>
                  <a:lnTo>
                    <a:pt x="62" y="408"/>
                  </a:lnTo>
                  <a:lnTo>
                    <a:pt x="76" y="390"/>
                  </a:lnTo>
                  <a:lnTo>
                    <a:pt x="90" y="374"/>
                  </a:lnTo>
                  <a:lnTo>
                    <a:pt x="106" y="360"/>
                  </a:lnTo>
                  <a:lnTo>
                    <a:pt x="106" y="360"/>
                  </a:lnTo>
                  <a:lnTo>
                    <a:pt x="124" y="346"/>
                  </a:lnTo>
                  <a:lnTo>
                    <a:pt x="144" y="334"/>
                  </a:lnTo>
                  <a:lnTo>
                    <a:pt x="164" y="324"/>
                  </a:lnTo>
                  <a:lnTo>
                    <a:pt x="186" y="314"/>
                  </a:lnTo>
                  <a:lnTo>
                    <a:pt x="210" y="308"/>
                  </a:lnTo>
                  <a:lnTo>
                    <a:pt x="234" y="302"/>
                  </a:lnTo>
                  <a:lnTo>
                    <a:pt x="260" y="298"/>
                  </a:lnTo>
                  <a:lnTo>
                    <a:pt x="286" y="298"/>
                  </a:lnTo>
                  <a:lnTo>
                    <a:pt x="286" y="298"/>
                  </a:lnTo>
                  <a:lnTo>
                    <a:pt x="286" y="298"/>
                  </a:lnTo>
                  <a:lnTo>
                    <a:pt x="316" y="298"/>
                  </a:lnTo>
                  <a:lnTo>
                    <a:pt x="320" y="298"/>
                  </a:lnTo>
                  <a:lnTo>
                    <a:pt x="320" y="294"/>
                  </a:lnTo>
                  <a:lnTo>
                    <a:pt x="320" y="294"/>
                  </a:lnTo>
                  <a:lnTo>
                    <a:pt x="322" y="270"/>
                  </a:lnTo>
                  <a:lnTo>
                    <a:pt x="326" y="246"/>
                  </a:lnTo>
                  <a:lnTo>
                    <a:pt x="332" y="224"/>
                  </a:lnTo>
                  <a:lnTo>
                    <a:pt x="338" y="202"/>
                  </a:lnTo>
                  <a:lnTo>
                    <a:pt x="348" y="182"/>
                  </a:lnTo>
                  <a:lnTo>
                    <a:pt x="358" y="162"/>
                  </a:lnTo>
                  <a:lnTo>
                    <a:pt x="368" y="144"/>
                  </a:lnTo>
                  <a:lnTo>
                    <a:pt x="382" y="128"/>
                  </a:lnTo>
                  <a:lnTo>
                    <a:pt x="382" y="128"/>
                  </a:lnTo>
                  <a:lnTo>
                    <a:pt x="396" y="112"/>
                  </a:lnTo>
                  <a:lnTo>
                    <a:pt x="414" y="98"/>
                  </a:lnTo>
                  <a:lnTo>
                    <a:pt x="432" y="84"/>
                  </a:lnTo>
                  <a:lnTo>
                    <a:pt x="452" y="72"/>
                  </a:lnTo>
                  <a:lnTo>
                    <a:pt x="474" y="60"/>
                  </a:lnTo>
                  <a:lnTo>
                    <a:pt x="498" y="52"/>
                  </a:lnTo>
                  <a:lnTo>
                    <a:pt x="524" y="42"/>
                  </a:lnTo>
                  <a:lnTo>
                    <a:pt x="550" y="36"/>
                  </a:lnTo>
                  <a:lnTo>
                    <a:pt x="550" y="36"/>
                  </a:lnTo>
                  <a:lnTo>
                    <a:pt x="598" y="28"/>
                  </a:lnTo>
                  <a:lnTo>
                    <a:pt x="620" y="26"/>
                  </a:lnTo>
                  <a:lnTo>
                    <a:pt x="642" y="26"/>
                  </a:lnTo>
                  <a:lnTo>
                    <a:pt x="642" y="26"/>
                  </a:lnTo>
                  <a:lnTo>
                    <a:pt x="666" y="26"/>
                  </a:lnTo>
                  <a:lnTo>
                    <a:pt x="688" y="30"/>
                  </a:lnTo>
                  <a:lnTo>
                    <a:pt x="710" y="32"/>
                  </a:lnTo>
                  <a:lnTo>
                    <a:pt x="732" y="38"/>
                  </a:lnTo>
                  <a:lnTo>
                    <a:pt x="752" y="44"/>
                  </a:lnTo>
                  <a:lnTo>
                    <a:pt x="772" y="52"/>
                  </a:lnTo>
                  <a:lnTo>
                    <a:pt x="790" y="62"/>
                  </a:lnTo>
                  <a:lnTo>
                    <a:pt x="808" y="72"/>
                  </a:lnTo>
                  <a:lnTo>
                    <a:pt x="808" y="72"/>
                  </a:lnTo>
                  <a:lnTo>
                    <a:pt x="826" y="84"/>
                  </a:lnTo>
                  <a:lnTo>
                    <a:pt x="842" y="96"/>
                  </a:lnTo>
                  <a:lnTo>
                    <a:pt x="858" y="112"/>
                  </a:lnTo>
                  <a:lnTo>
                    <a:pt x="872" y="126"/>
                  </a:lnTo>
                  <a:lnTo>
                    <a:pt x="886" y="144"/>
                  </a:lnTo>
                  <a:lnTo>
                    <a:pt x="900" y="160"/>
                  </a:lnTo>
                  <a:lnTo>
                    <a:pt x="924" y="200"/>
                  </a:lnTo>
                  <a:lnTo>
                    <a:pt x="926" y="202"/>
                  </a:lnTo>
                  <a:lnTo>
                    <a:pt x="928" y="202"/>
                  </a:lnTo>
                  <a:lnTo>
                    <a:pt x="928" y="202"/>
                  </a:lnTo>
                  <a:lnTo>
                    <a:pt x="966" y="188"/>
                  </a:lnTo>
                  <a:lnTo>
                    <a:pt x="982" y="182"/>
                  </a:lnTo>
                  <a:lnTo>
                    <a:pt x="1000" y="178"/>
                  </a:lnTo>
                  <a:lnTo>
                    <a:pt x="1000" y="178"/>
                  </a:lnTo>
                  <a:lnTo>
                    <a:pt x="1026" y="174"/>
                  </a:lnTo>
                  <a:lnTo>
                    <a:pt x="1050" y="172"/>
                  </a:lnTo>
                  <a:lnTo>
                    <a:pt x="1050" y="172"/>
                  </a:lnTo>
                  <a:lnTo>
                    <a:pt x="1078" y="174"/>
                  </a:lnTo>
                  <a:lnTo>
                    <a:pt x="1106" y="180"/>
                  </a:lnTo>
                  <a:lnTo>
                    <a:pt x="1132" y="188"/>
                  </a:lnTo>
                  <a:lnTo>
                    <a:pt x="1156" y="198"/>
                  </a:lnTo>
                  <a:lnTo>
                    <a:pt x="1178" y="212"/>
                  </a:lnTo>
                  <a:lnTo>
                    <a:pt x="1198" y="228"/>
                  </a:lnTo>
                  <a:lnTo>
                    <a:pt x="1216" y="248"/>
                  </a:lnTo>
                  <a:lnTo>
                    <a:pt x="1230" y="268"/>
                  </a:lnTo>
                  <a:lnTo>
                    <a:pt x="1230" y="268"/>
                  </a:lnTo>
                  <a:lnTo>
                    <a:pt x="1238" y="280"/>
                  </a:lnTo>
                  <a:lnTo>
                    <a:pt x="1248" y="288"/>
                  </a:lnTo>
                  <a:lnTo>
                    <a:pt x="1248" y="288"/>
                  </a:lnTo>
                  <a:lnTo>
                    <a:pt x="1260" y="290"/>
                  </a:lnTo>
                  <a:lnTo>
                    <a:pt x="1274" y="292"/>
                  </a:lnTo>
                  <a:lnTo>
                    <a:pt x="1274" y="292"/>
                  </a:lnTo>
                  <a:lnTo>
                    <a:pt x="1298" y="294"/>
                  </a:lnTo>
                  <a:lnTo>
                    <a:pt x="1324" y="296"/>
                  </a:lnTo>
                  <a:lnTo>
                    <a:pt x="1346" y="302"/>
                  </a:lnTo>
                  <a:lnTo>
                    <a:pt x="1368" y="310"/>
                  </a:lnTo>
                  <a:lnTo>
                    <a:pt x="1390" y="318"/>
                  </a:lnTo>
                  <a:lnTo>
                    <a:pt x="1410" y="330"/>
                  </a:lnTo>
                  <a:lnTo>
                    <a:pt x="1428" y="342"/>
                  </a:lnTo>
                  <a:lnTo>
                    <a:pt x="1446" y="356"/>
                  </a:lnTo>
                  <a:lnTo>
                    <a:pt x="1446" y="356"/>
                  </a:lnTo>
                  <a:lnTo>
                    <a:pt x="1462" y="370"/>
                  </a:lnTo>
                  <a:lnTo>
                    <a:pt x="1476" y="386"/>
                  </a:lnTo>
                  <a:lnTo>
                    <a:pt x="1488" y="404"/>
                  </a:lnTo>
                  <a:lnTo>
                    <a:pt x="1498" y="422"/>
                  </a:lnTo>
                  <a:lnTo>
                    <a:pt x="1506" y="442"/>
                  </a:lnTo>
                  <a:lnTo>
                    <a:pt x="1512" y="462"/>
                  </a:lnTo>
                  <a:lnTo>
                    <a:pt x="1516" y="482"/>
                  </a:lnTo>
                  <a:lnTo>
                    <a:pt x="1516" y="504"/>
                  </a:lnTo>
                  <a:lnTo>
                    <a:pt x="1516" y="504"/>
                  </a:lnTo>
                  <a:lnTo>
                    <a:pt x="1520" y="504"/>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1" name="Freeform 1484">
              <a:extLst>
                <a:ext uri="{FF2B5EF4-FFF2-40B4-BE49-F238E27FC236}">
                  <a16:creationId xmlns:a16="http://schemas.microsoft.com/office/drawing/2014/main" id="{052E1828-4BCA-A892-E5BF-5052168CA2AE}"/>
                </a:ext>
              </a:extLst>
            </p:cNvPr>
            <p:cNvSpPr>
              <a:spLocks/>
            </p:cNvSpPr>
            <p:nvPr/>
          </p:nvSpPr>
          <p:spPr bwMode="auto">
            <a:xfrm>
              <a:off x="4868863" y="2403476"/>
              <a:ext cx="2368550" cy="1114425"/>
            </a:xfrm>
            <a:custGeom>
              <a:avLst/>
              <a:gdLst>
                <a:gd name="T0" fmla="*/ 1272 w 1492"/>
                <a:gd name="T1" fmla="*/ 268 h 702"/>
                <a:gd name="T2" fmla="*/ 1342 w 1492"/>
                <a:gd name="T3" fmla="*/ 284 h 702"/>
                <a:gd name="T4" fmla="*/ 1404 w 1492"/>
                <a:gd name="T5" fmla="*/ 316 h 702"/>
                <a:gd name="T6" fmla="*/ 1450 w 1492"/>
                <a:gd name="T7" fmla="*/ 362 h 702"/>
                <a:gd name="T8" fmla="*/ 1482 w 1492"/>
                <a:gd name="T9" fmla="*/ 418 h 702"/>
                <a:gd name="T10" fmla="*/ 1492 w 1492"/>
                <a:gd name="T11" fmla="*/ 482 h 702"/>
                <a:gd name="T12" fmla="*/ 1488 w 1492"/>
                <a:gd name="T13" fmla="*/ 524 h 702"/>
                <a:gd name="T14" fmla="*/ 1462 w 1492"/>
                <a:gd name="T15" fmla="*/ 584 h 702"/>
                <a:gd name="T16" fmla="*/ 1420 w 1492"/>
                <a:gd name="T17" fmla="*/ 632 h 702"/>
                <a:gd name="T18" fmla="*/ 1362 w 1492"/>
                <a:gd name="T19" fmla="*/ 670 h 702"/>
                <a:gd name="T20" fmla="*/ 1294 w 1492"/>
                <a:gd name="T21" fmla="*/ 692 h 702"/>
                <a:gd name="T22" fmla="*/ 1244 w 1492"/>
                <a:gd name="T23" fmla="*/ 696 h 702"/>
                <a:gd name="T24" fmla="*/ 234 w 1492"/>
                <a:gd name="T25" fmla="*/ 702 h 702"/>
                <a:gd name="T26" fmla="*/ 160 w 1492"/>
                <a:gd name="T27" fmla="*/ 686 h 702"/>
                <a:gd name="T28" fmla="*/ 96 w 1492"/>
                <a:gd name="T29" fmla="*/ 654 h 702"/>
                <a:gd name="T30" fmla="*/ 46 w 1492"/>
                <a:gd name="T31" fmla="*/ 608 h 702"/>
                <a:gd name="T32" fmla="*/ 12 w 1492"/>
                <a:gd name="T33" fmla="*/ 552 h 702"/>
                <a:gd name="T34" fmla="*/ 0 w 1492"/>
                <a:gd name="T35" fmla="*/ 488 h 702"/>
                <a:gd name="T36" fmla="*/ 6 w 1492"/>
                <a:gd name="T37" fmla="*/ 444 h 702"/>
                <a:gd name="T38" fmla="*/ 32 w 1492"/>
                <a:gd name="T39" fmla="*/ 384 h 702"/>
                <a:gd name="T40" fmla="*/ 76 w 1492"/>
                <a:gd name="T41" fmla="*/ 336 h 702"/>
                <a:gd name="T42" fmla="*/ 134 w 1492"/>
                <a:gd name="T43" fmla="*/ 298 h 702"/>
                <a:gd name="T44" fmla="*/ 206 w 1492"/>
                <a:gd name="T45" fmla="*/ 276 h 702"/>
                <a:gd name="T46" fmla="*/ 258 w 1492"/>
                <a:gd name="T47" fmla="*/ 272 h 702"/>
                <a:gd name="T48" fmla="*/ 270 w 1492"/>
                <a:gd name="T49" fmla="*/ 268 h 702"/>
                <a:gd name="T50" fmla="*/ 292 w 1492"/>
                <a:gd name="T51" fmla="*/ 240 h 702"/>
                <a:gd name="T52" fmla="*/ 300 w 1492"/>
                <a:gd name="T53" fmla="*/ 198 h 702"/>
                <a:gd name="T54" fmla="*/ 324 w 1492"/>
                <a:gd name="T55" fmla="*/ 140 h 702"/>
                <a:gd name="T56" fmla="*/ 360 w 1492"/>
                <a:gd name="T57" fmla="*/ 92 h 702"/>
                <a:gd name="T58" fmla="*/ 410 w 1492"/>
                <a:gd name="T59" fmla="*/ 54 h 702"/>
                <a:gd name="T60" fmla="*/ 472 w 1492"/>
                <a:gd name="T61" fmla="*/ 24 h 702"/>
                <a:gd name="T62" fmla="*/ 522 w 1492"/>
                <a:gd name="T63" fmla="*/ 10 h 702"/>
                <a:gd name="T64" fmla="*/ 616 w 1492"/>
                <a:gd name="T65" fmla="*/ 0 h 702"/>
                <a:gd name="T66" fmla="*/ 700 w 1492"/>
                <a:gd name="T67" fmla="*/ 10 h 702"/>
                <a:gd name="T68" fmla="*/ 772 w 1492"/>
                <a:gd name="T69" fmla="*/ 40 h 702"/>
                <a:gd name="T70" fmla="*/ 834 w 1492"/>
                <a:gd name="T71" fmla="*/ 88 h 702"/>
                <a:gd name="T72" fmla="*/ 884 w 1492"/>
                <a:gd name="T73" fmla="*/ 152 h 702"/>
                <a:gd name="T74" fmla="*/ 936 w 1492"/>
                <a:gd name="T75" fmla="*/ 162 h 702"/>
                <a:gd name="T76" fmla="*/ 972 w 1492"/>
                <a:gd name="T77" fmla="*/ 152 h 702"/>
                <a:gd name="T78" fmla="*/ 1024 w 1492"/>
                <a:gd name="T79" fmla="*/ 146 h 702"/>
                <a:gd name="T80" fmla="*/ 1076 w 1492"/>
                <a:gd name="T81" fmla="*/ 152 h 702"/>
                <a:gd name="T82" fmla="*/ 1122 w 1492"/>
                <a:gd name="T83" fmla="*/ 170 h 702"/>
                <a:gd name="T84" fmla="*/ 1164 w 1492"/>
                <a:gd name="T85" fmla="*/ 196 h 702"/>
                <a:gd name="T86" fmla="*/ 1196 w 1492"/>
                <a:gd name="T87" fmla="*/ 232 h 702"/>
                <a:gd name="T88" fmla="*/ 1212 w 1492"/>
                <a:gd name="T89" fmla="*/ 256 h 702"/>
                <a:gd name="T90" fmla="*/ 1246 w 1492"/>
                <a:gd name="T91"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2" h="702">
                  <a:moveTo>
                    <a:pt x="1246" y="266"/>
                  </a:moveTo>
                  <a:lnTo>
                    <a:pt x="1246" y="266"/>
                  </a:lnTo>
                  <a:lnTo>
                    <a:pt x="1272" y="268"/>
                  </a:lnTo>
                  <a:lnTo>
                    <a:pt x="1296" y="270"/>
                  </a:lnTo>
                  <a:lnTo>
                    <a:pt x="1320" y="276"/>
                  </a:lnTo>
                  <a:lnTo>
                    <a:pt x="1342" y="284"/>
                  </a:lnTo>
                  <a:lnTo>
                    <a:pt x="1364" y="294"/>
                  </a:lnTo>
                  <a:lnTo>
                    <a:pt x="1384" y="304"/>
                  </a:lnTo>
                  <a:lnTo>
                    <a:pt x="1404" y="316"/>
                  </a:lnTo>
                  <a:lnTo>
                    <a:pt x="1420" y="330"/>
                  </a:lnTo>
                  <a:lnTo>
                    <a:pt x="1436" y="346"/>
                  </a:lnTo>
                  <a:lnTo>
                    <a:pt x="1450" y="362"/>
                  </a:lnTo>
                  <a:lnTo>
                    <a:pt x="1462" y="380"/>
                  </a:lnTo>
                  <a:lnTo>
                    <a:pt x="1474" y="400"/>
                  </a:lnTo>
                  <a:lnTo>
                    <a:pt x="1482" y="418"/>
                  </a:lnTo>
                  <a:lnTo>
                    <a:pt x="1488" y="440"/>
                  </a:lnTo>
                  <a:lnTo>
                    <a:pt x="1492" y="460"/>
                  </a:lnTo>
                  <a:lnTo>
                    <a:pt x="1492" y="482"/>
                  </a:lnTo>
                  <a:lnTo>
                    <a:pt x="1492" y="482"/>
                  </a:lnTo>
                  <a:lnTo>
                    <a:pt x="1492" y="504"/>
                  </a:lnTo>
                  <a:lnTo>
                    <a:pt x="1488" y="524"/>
                  </a:lnTo>
                  <a:lnTo>
                    <a:pt x="1482" y="546"/>
                  </a:lnTo>
                  <a:lnTo>
                    <a:pt x="1472" y="564"/>
                  </a:lnTo>
                  <a:lnTo>
                    <a:pt x="1462" y="584"/>
                  </a:lnTo>
                  <a:lnTo>
                    <a:pt x="1450" y="602"/>
                  </a:lnTo>
                  <a:lnTo>
                    <a:pt x="1436" y="618"/>
                  </a:lnTo>
                  <a:lnTo>
                    <a:pt x="1420" y="632"/>
                  </a:lnTo>
                  <a:lnTo>
                    <a:pt x="1402" y="646"/>
                  </a:lnTo>
                  <a:lnTo>
                    <a:pt x="1382" y="660"/>
                  </a:lnTo>
                  <a:lnTo>
                    <a:pt x="1362" y="670"/>
                  </a:lnTo>
                  <a:lnTo>
                    <a:pt x="1340" y="680"/>
                  </a:lnTo>
                  <a:lnTo>
                    <a:pt x="1318" y="686"/>
                  </a:lnTo>
                  <a:lnTo>
                    <a:pt x="1294" y="692"/>
                  </a:lnTo>
                  <a:lnTo>
                    <a:pt x="1270" y="696"/>
                  </a:lnTo>
                  <a:lnTo>
                    <a:pt x="1244" y="696"/>
                  </a:lnTo>
                  <a:lnTo>
                    <a:pt x="1244" y="696"/>
                  </a:lnTo>
                  <a:lnTo>
                    <a:pt x="260" y="702"/>
                  </a:lnTo>
                  <a:lnTo>
                    <a:pt x="260" y="702"/>
                  </a:lnTo>
                  <a:lnTo>
                    <a:pt x="234" y="702"/>
                  </a:lnTo>
                  <a:lnTo>
                    <a:pt x="208" y="698"/>
                  </a:lnTo>
                  <a:lnTo>
                    <a:pt x="182" y="694"/>
                  </a:lnTo>
                  <a:lnTo>
                    <a:pt x="160" y="686"/>
                  </a:lnTo>
                  <a:lnTo>
                    <a:pt x="136" y="678"/>
                  </a:lnTo>
                  <a:lnTo>
                    <a:pt x="116" y="666"/>
                  </a:lnTo>
                  <a:lnTo>
                    <a:pt x="96" y="654"/>
                  </a:lnTo>
                  <a:lnTo>
                    <a:pt x="78" y="640"/>
                  </a:lnTo>
                  <a:lnTo>
                    <a:pt x="60" y="624"/>
                  </a:lnTo>
                  <a:lnTo>
                    <a:pt x="46" y="608"/>
                  </a:lnTo>
                  <a:lnTo>
                    <a:pt x="32" y="590"/>
                  </a:lnTo>
                  <a:lnTo>
                    <a:pt x="22" y="572"/>
                  </a:lnTo>
                  <a:lnTo>
                    <a:pt x="12" y="552"/>
                  </a:lnTo>
                  <a:lnTo>
                    <a:pt x="6" y="530"/>
                  </a:lnTo>
                  <a:lnTo>
                    <a:pt x="2" y="510"/>
                  </a:lnTo>
                  <a:lnTo>
                    <a:pt x="0" y="488"/>
                  </a:lnTo>
                  <a:lnTo>
                    <a:pt x="0" y="488"/>
                  </a:lnTo>
                  <a:lnTo>
                    <a:pt x="2" y="466"/>
                  </a:lnTo>
                  <a:lnTo>
                    <a:pt x="6" y="444"/>
                  </a:lnTo>
                  <a:lnTo>
                    <a:pt x="12" y="424"/>
                  </a:lnTo>
                  <a:lnTo>
                    <a:pt x="20" y="404"/>
                  </a:lnTo>
                  <a:lnTo>
                    <a:pt x="32" y="384"/>
                  </a:lnTo>
                  <a:lnTo>
                    <a:pt x="44" y="368"/>
                  </a:lnTo>
                  <a:lnTo>
                    <a:pt x="58" y="350"/>
                  </a:lnTo>
                  <a:lnTo>
                    <a:pt x="76" y="336"/>
                  </a:lnTo>
                  <a:lnTo>
                    <a:pt x="94" y="322"/>
                  </a:lnTo>
                  <a:lnTo>
                    <a:pt x="114" y="308"/>
                  </a:lnTo>
                  <a:lnTo>
                    <a:pt x="134" y="298"/>
                  </a:lnTo>
                  <a:lnTo>
                    <a:pt x="156" y="288"/>
                  </a:lnTo>
                  <a:lnTo>
                    <a:pt x="180" y="282"/>
                  </a:lnTo>
                  <a:lnTo>
                    <a:pt x="206" y="276"/>
                  </a:lnTo>
                  <a:lnTo>
                    <a:pt x="232" y="272"/>
                  </a:lnTo>
                  <a:lnTo>
                    <a:pt x="258" y="272"/>
                  </a:lnTo>
                  <a:lnTo>
                    <a:pt x="258" y="272"/>
                  </a:lnTo>
                  <a:lnTo>
                    <a:pt x="258" y="272"/>
                  </a:lnTo>
                  <a:lnTo>
                    <a:pt x="264" y="270"/>
                  </a:lnTo>
                  <a:lnTo>
                    <a:pt x="270" y="268"/>
                  </a:lnTo>
                  <a:lnTo>
                    <a:pt x="280" y="262"/>
                  </a:lnTo>
                  <a:lnTo>
                    <a:pt x="288" y="252"/>
                  </a:lnTo>
                  <a:lnTo>
                    <a:pt x="292" y="240"/>
                  </a:lnTo>
                  <a:lnTo>
                    <a:pt x="292" y="240"/>
                  </a:lnTo>
                  <a:lnTo>
                    <a:pt x="296" y="218"/>
                  </a:lnTo>
                  <a:lnTo>
                    <a:pt x="300" y="198"/>
                  </a:lnTo>
                  <a:lnTo>
                    <a:pt x="308" y="178"/>
                  </a:lnTo>
                  <a:lnTo>
                    <a:pt x="316" y="158"/>
                  </a:lnTo>
                  <a:lnTo>
                    <a:pt x="324" y="140"/>
                  </a:lnTo>
                  <a:lnTo>
                    <a:pt x="336" y="124"/>
                  </a:lnTo>
                  <a:lnTo>
                    <a:pt x="348" y="108"/>
                  </a:lnTo>
                  <a:lnTo>
                    <a:pt x="360" y="92"/>
                  </a:lnTo>
                  <a:lnTo>
                    <a:pt x="376" y="78"/>
                  </a:lnTo>
                  <a:lnTo>
                    <a:pt x="392" y="66"/>
                  </a:lnTo>
                  <a:lnTo>
                    <a:pt x="410" y="54"/>
                  </a:lnTo>
                  <a:lnTo>
                    <a:pt x="428" y="42"/>
                  </a:lnTo>
                  <a:lnTo>
                    <a:pt x="450" y="32"/>
                  </a:lnTo>
                  <a:lnTo>
                    <a:pt x="472" y="24"/>
                  </a:lnTo>
                  <a:lnTo>
                    <a:pt x="496" y="16"/>
                  </a:lnTo>
                  <a:lnTo>
                    <a:pt x="522" y="10"/>
                  </a:lnTo>
                  <a:lnTo>
                    <a:pt x="522" y="10"/>
                  </a:lnTo>
                  <a:lnTo>
                    <a:pt x="554" y="4"/>
                  </a:lnTo>
                  <a:lnTo>
                    <a:pt x="586" y="2"/>
                  </a:lnTo>
                  <a:lnTo>
                    <a:pt x="616" y="0"/>
                  </a:lnTo>
                  <a:lnTo>
                    <a:pt x="646" y="2"/>
                  </a:lnTo>
                  <a:lnTo>
                    <a:pt x="674" y="6"/>
                  </a:lnTo>
                  <a:lnTo>
                    <a:pt x="700" y="10"/>
                  </a:lnTo>
                  <a:lnTo>
                    <a:pt x="724" y="18"/>
                  </a:lnTo>
                  <a:lnTo>
                    <a:pt x="748" y="28"/>
                  </a:lnTo>
                  <a:lnTo>
                    <a:pt x="772" y="40"/>
                  </a:lnTo>
                  <a:lnTo>
                    <a:pt x="794" y="54"/>
                  </a:lnTo>
                  <a:lnTo>
                    <a:pt x="814" y="70"/>
                  </a:lnTo>
                  <a:lnTo>
                    <a:pt x="834" y="88"/>
                  </a:lnTo>
                  <a:lnTo>
                    <a:pt x="852" y="108"/>
                  </a:lnTo>
                  <a:lnTo>
                    <a:pt x="868" y="128"/>
                  </a:lnTo>
                  <a:lnTo>
                    <a:pt x="884" y="152"/>
                  </a:lnTo>
                  <a:lnTo>
                    <a:pt x="900" y="176"/>
                  </a:lnTo>
                  <a:lnTo>
                    <a:pt x="900" y="176"/>
                  </a:lnTo>
                  <a:lnTo>
                    <a:pt x="936" y="162"/>
                  </a:lnTo>
                  <a:lnTo>
                    <a:pt x="954" y="156"/>
                  </a:lnTo>
                  <a:lnTo>
                    <a:pt x="972" y="152"/>
                  </a:lnTo>
                  <a:lnTo>
                    <a:pt x="972" y="152"/>
                  </a:lnTo>
                  <a:lnTo>
                    <a:pt x="988" y="148"/>
                  </a:lnTo>
                  <a:lnTo>
                    <a:pt x="1006" y="148"/>
                  </a:lnTo>
                  <a:lnTo>
                    <a:pt x="1024" y="146"/>
                  </a:lnTo>
                  <a:lnTo>
                    <a:pt x="1042" y="148"/>
                  </a:lnTo>
                  <a:lnTo>
                    <a:pt x="1060" y="150"/>
                  </a:lnTo>
                  <a:lnTo>
                    <a:pt x="1076" y="152"/>
                  </a:lnTo>
                  <a:lnTo>
                    <a:pt x="1092" y="158"/>
                  </a:lnTo>
                  <a:lnTo>
                    <a:pt x="1108" y="162"/>
                  </a:lnTo>
                  <a:lnTo>
                    <a:pt x="1122" y="170"/>
                  </a:lnTo>
                  <a:lnTo>
                    <a:pt x="1138" y="178"/>
                  </a:lnTo>
                  <a:lnTo>
                    <a:pt x="1152" y="186"/>
                  </a:lnTo>
                  <a:lnTo>
                    <a:pt x="1164" y="196"/>
                  </a:lnTo>
                  <a:lnTo>
                    <a:pt x="1176" y="206"/>
                  </a:lnTo>
                  <a:lnTo>
                    <a:pt x="1186" y="218"/>
                  </a:lnTo>
                  <a:lnTo>
                    <a:pt x="1196" y="232"/>
                  </a:lnTo>
                  <a:lnTo>
                    <a:pt x="1204" y="244"/>
                  </a:lnTo>
                  <a:lnTo>
                    <a:pt x="1204" y="244"/>
                  </a:lnTo>
                  <a:lnTo>
                    <a:pt x="1212" y="256"/>
                  </a:lnTo>
                  <a:lnTo>
                    <a:pt x="1222" y="262"/>
                  </a:lnTo>
                  <a:lnTo>
                    <a:pt x="1232" y="264"/>
                  </a:lnTo>
                  <a:lnTo>
                    <a:pt x="1246" y="266"/>
                  </a:lnTo>
                  <a:lnTo>
                    <a:pt x="1246" y="266"/>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2" name="Freeform 1485">
              <a:extLst>
                <a:ext uri="{FF2B5EF4-FFF2-40B4-BE49-F238E27FC236}">
                  <a16:creationId xmlns:a16="http://schemas.microsoft.com/office/drawing/2014/main" id="{FFB9AD25-E477-4638-4CDF-F53787903148}"/>
                </a:ext>
              </a:extLst>
            </p:cNvPr>
            <p:cNvSpPr>
              <a:spLocks/>
            </p:cNvSpPr>
            <p:nvPr/>
          </p:nvSpPr>
          <p:spPr bwMode="auto">
            <a:xfrm>
              <a:off x="4862513" y="2397126"/>
              <a:ext cx="2381250" cy="1127125"/>
            </a:xfrm>
            <a:custGeom>
              <a:avLst/>
              <a:gdLst>
                <a:gd name="T0" fmla="*/ 1300 w 1500"/>
                <a:gd name="T1" fmla="*/ 278 h 710"/>
                <a:gd name="T2" fmla="*/ 1404 w 1500"/>
                <a:gd name="T3" fmla="*/ 324 h 710"/>
                <a:gd name="T4" fmla="*/ 1464 w 1500"/>
                <a:gd name="T5" fmla="*/ 386 h 710"/>
                <a:gd name="T6" fmla="*/ 1492 w 1500"/>
                <a:gd name="T7" fmla="*/ 486 h 710"/>
                <a:gd name="T8" fmla="*/ 1488 w 1500"/>
                <a:gd name="T9" fmla="*/ 528 h 710"/>
                <a:gd name="T10" fmla="*/ 1436 w 1500"/>
                <a:gd name="T11" fmla="*/ 618 h 710"/>
                <a:gd name="T12" fmla="*/ 1364 w 1500"/>
                <a:gd name="T13" fmla="*/ 670 h 710"/>
                <a:gd name="T14" fmla="*/ 1248 w 1500"/>
                <a:gd name="T15" fmla="*/ 696 h 710"/>
                <a:gd name="T16" fmla="*/ 236 w 1500"/>
                <a:gd name="T17" fmla="*/ 702 h 710"/>
                <a:gd name="T18" fmla="*/ 120 w 1500"/>
                <a:gd name="T19" fmla="*/ 666 h 710"/>
                <a:gd name="T20" fmla="*/ 52 w 1500"/>
                <a:gd name="T21" fmla="*/ 610 h 710"/>
                <a:gd name="T22" fmla="*/ 10 w 1500"/>
                <a:gd name="T23" fmla="*/ 512 h 710"/>
                <a:gd name="T24" fmla="*/ 14 w 1500"/>
                <a:gd name="T25" fmla="*/ 448 h 710"/>
                <a:gd name="T26" fmla="*/ 66 w 1500"/>
                <a:gd name="T27" fmla="*/ 356 h 710"/>
                <a:gd name="T28" fmla="*/ 140 w 1500"/>
                <a:gd name="T29" fmla="*/ 306 h 710"/>
                <a:gd name="T30" fmla="*/ 262 w 1500"/>
                <a:gd name="T31" fmla="*/ 280 h 710"/>
                <a:gd name="T32" fmla="*/ 270 w 1500"/>
                <a:gd name="T33" fmla="*/ 278 h 710"/>
                <a:gd name="T34" fmla="*/ 294 w 1500"/>
                <a:gd name="T35" fmla="*/ 258 h 710"/>
                <a:gd name="T36" fmla="*/ 316 w 1500"/>
                <a:gd name="T37" fmla="*/ 184 h 710"/>
                <a:gd name="T38" fmla="*/ 368 w 1500"/>
                <a:gd name="T39" fmla="*/ 100 h 710"/>
                <a:gd name="T40" fmla="*/ 434 w 1500"/>
                <a:gd name="T41" fmla="*/ 50 h 710"/>
                <a:gd name="T42" fmla="*/ 526 w 1500"/>
                <a:gd name="T43" fmla="*/ 18 h 710"/>
                <a:gd name="T44" fmla="*/ 642 w 1500"/>
                <a:gd name="T45" fmla="*/ 8 h 710"/>
                <a:gd name="T46" fmla="*/ 748 w 1500"/>
                <a:gd name="T47" fmla="*/ 34 h 710"/>
                <a:gd name="T48" fmla="*/ 818 w 1500"/>
                <a:gd name="T49" fmla="*/ 78 h 710"/>
                <a:gd name="T50" fmla="*/ 900 w 1500"/>
                <a:gd name="T51" fmla="*/ 182 h 710"/>
                <a:gd name="T52" fmla="*/ 958 w 1500"/>
                <a:gd name="T53" fmla="*/ 164 h 710"/>
                <a:gd name="T54" fmla="*/ 1026 w 1500"/>
                <a:gd name="T55" fmla="*/ 154 h 710"/>
                <a:gd name="T56" fmla="*/ 1154 w 1500"/>
                <a:gd name="T57" fmla="*/ 194 h 710"/>
                <a:gd name="T58" fmla="*/ 1214 w 1500"/>
                <a:gd name="T59" fmla="*/ 262 h 710"/>
                <a:gd name="T60" fmla="*/ 1250 w 1500"/>
                <a:gd name="T61" fmla="*/ 270 h 710"/>
                <a:gd name="T62" fmla="*/ 1228 w 1500"/>
                <a:gd name="T63" fmla="*/ 262 h 710"/>
                <a:gd name="T64" fmla="*/ 1180 w 1500"/>
                <a:gd name="T65" fmla="*/ 204 h 710"/>
                <a:gd name="T66" fmla="*/ 1056 w 1500"/>
                <a:gd name="T67" fmla="*/ 148 h 710"/>
                <a:gd name="T68" fmla="*/ 974 w 1500"/>
                <a:gd name="T69" fmla="*/ 152 h 710"/>
                <a:gd name="T70" fmla="*/ 908 w 1500"/>
                <a:gd name="T71" fmla="*/ 178 h 710"/>
                <a:gd name="T72" fmla="*/ 854 w 1500"/>
                <a:gd name="T73" fmla="*/ 104 h 710"/>
                <a:gd name="T74" fmla="*/ 788 w 1500"/>
                <a:gd name="T75" fmla="*/ 48 h 710"/>
                <a:gd name="T76" fmla="*/ 688 w 1500"/>
                <a:gd name="T77" fmla="*/ 8 h 710"/>
                <a:gd name="T78" fmla="*/ 596 w 1500"/>
                <a:gd name="T79" fmla="*/ 0 h 710"/>
                <a:gd name="T80" fmla="*/ 476 w 1500"/>
                <a:gd name="T81" fmla="*/ 24 h 710"/>
                <a:gd name="T82" fmla="*/ 376 w 1500"/>
                <a:gd name="T83" fmla="*/ 80 h 710"/>
                <a:gd name="T84" fmla="*/ 324 w 1500"/>
                <a:gd name="T85" fmla="*/ 142 h 710"/>
                <a:gd name="T86" fmla="*/ 292 w 1500"/>
                <a:gd name="T87" fmla="*/ 242 h 710"/>
                <a:gd name="T88" fmla="*/ 272 w 1500"/>
                <a:gd name="T89" fmla="*/ 270 h 710"/>
                <a:gd name="T90" fmla="*/ 262 w 1500"/>
                <a:gd name="T91" fmla="*/ 272 h 710"/>
                <a:gd name="T92" fmla="*/ 138 w 1500"/>
                <a:gd name="T93" fmla="*/ 298 h 710"/>
                <a:gd name="T94" fmla="*/ 60 w 1500"/>
                <a:gd name="T95" fmla="*/ 352 h 710"/>
                <a:gd name="T96" fmla="*/ 6 w 1500"/>
                <a:gd name="T97" fmla="*/ 446 h 710"/>
                <a:gd name="T98" fmla="*/ 2 w 1500"/>
                <a:gd name="T99" fmla="*/ 514 h 710"/>
                <a:gd name="T100" fmla="*/ 46 w 1500"/>
                <a:gd name="T101" fmla="*/ 614 h 710"/>
                <a:gd name="T102" fmla="*/ 116 w 1500"/>
                <a:gd name="T103" fmla="*/ 674 h 710"/>
                <a:gd name="T104" fmla="*/ 236 w 1500"/>
                <a:gd name="T105" fmla="*/ 710 h 710"/>
                <a:gd name="T106" fmla="*/ 1248 w 1500"/>
                <a:gd name="T107" fmla="*/ 704 h 710"/>
                <a:gd name="T108" fmla="*/ 1368 w 1500"/>
                <a:gd name="T109" fmla="*/ 678 h 710"/>
                <a:gd name="T110" fmla="*/ 1442 w 1500"/>
                <a:gd name="T111" fmla="*/ 624 h 710"/>
                <a:gd name="T112" fmla="*/ 1496 w 1500"/>
                <a:gd name="T113" fmla="*/ 530 h 710"/>
                <a:gd name="T114" fmla="*/ 1500 w 1500"/>
                <a:gd name="T115" fmla="*/ 486 h 710"/>
                <a:gd name="T116" fmla="*/ 1470 w 1500"/>
                <a:gd name="T117" fmla="*/ 382 h 710"/>
                <a:gd name="T118" fmla="*/ 1410 w 1500"/>
                <a:gd name="T119" fmla="*/ 318 h 710"/>
                <a:gd name="T120" fmla="*/ 1300 w 1500"/>
                <a:gd name="T121" fmla="*/ 27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0" h="710">
                  <a:moveTo>
                    <a:pt x="1250" y="270"/>
                  </a:moveTo>
                  <a:lnTo>
                    <a:pt x="1250" y="274"/>
                  </a:lnTo>
                  <a:lnTo>
                    <a:pt x="1250" y="274"/>
                  </a:lnTo>
                  <a:lnTo>
                    <a:pt x="1274" y="276"/>
                  </a:lnTo>
                  <a:lnTo>
                    <a:pt x="1300" y="278"/>
                  </a:lnTo>
                  <a:lnTo>
                    <a:pt x="1322" y="284"/>
                  </a:lnTo>
                  <a:lnTo>
                    <a:pt x="1344" y="292"/>
                  </a:lnTo>
                  <a:lnTo>
                    <a:pt x="1366" y="300"/>
                  </a:lnTo>
                  <a:lnTo>
                    <a:pt x="1386" y="312"/>
                  </a:lnTo>
                  <a:lnTo>
                    <a:pt x="1404" y="324"/>
                  </a:lnTo>
                  <a:lnTo>
                    <a:pt x="1422" y="338"/>
                  </a:lnTo>
                  <a:lnTo>
                    <a:pt x="1422" y="338"/>
                  </a:lnTo>
                  <a:lnTo>
                    <a:pt x="1438" y="352"/>
                  </a:lnTo>
                  <a:lnTo>
                    <a:pt x="1452" y="368"/>
                  </a:lnTo>
                  <a:lnTo>
                    <a:pt x="1464" y="386"/>
                  </a:lnTo>
                  <a:lnTo>
                    <a:pt x="1474" y="404"/>
                  </a:lnTo>
                  <a:lnTo>
                    <a:pt x="1482" y="424"/>
                  </a:lnTo>
                  <a:lnTo>
                    <a:pt x="1488" y="444"/>
                  </a:lnTo>
                  <a:lnTo>
                    <a:pt x="1492" y="464"/>
                  </a:lnTo>
                  <a:lnTo>
                    <a:pt x="1492" y="486"/>
                  </a:lnTo>
                  <a:lnTo>
                    <a:pt x="1492" y="486"/>
                  </a:lnTo>
                  <a:lnTo>
                    <a:pt x="1492" y="486"/>
                  </a:lnTo>
                  <a:lnTo>
                    <a:pt x="1492" y="486"/>
                  </a:lnTo>
                  <a:lnTo>
                    <a:pt x="1492" y="508"/>
                  </a:lnTo>
                  <a:lnTo>
                    <a:pt x="1488" y="528"/>
                  </a:lnTo>
                  <a:lnTo>
                    <a:pt x="1482" y="548"/>
                  </a:lnTo>
                  <a:lnTo>
                    <a:pt x="1474" y="568"/>
                  </a:lnTo>
                  <a:lnTo>
                    <a:pt x="1464" y="586"/>
                  </a:lnTo>
                  <a:lnTo>
                    <a:pt x="1450" y="602"/>
                  </a:lnTo>
                  <a:lnTo>
                    <a:pt x="1436" y="618"/>
                  </a:lnTo>
                  <a:lnTo>
                    <a:pt x="1422" y="634"/>
                  </a:lnTo>
                  <a:lnTo>
                    <a:pt x="1422" y="634"/>
                  </a:lnTo>
                  <a:lnTo>
                    <a:pt x="1404" y="648"/>
                  </a:lnTo>
                  <a:lnTo>
                    <a:pt x="1384" y="660"/>
                  </a:lnTo>
                  <a:lnTo>
                    <a:pt x="1364" y="670"/>
                  </a:lnTo>
                  <a:lnTo>
                    <a:pt x="1344" y="680"/>
                  </a:lnTo>
                  <a:lnTo>
                    <a:pt x="1320" y="686"/>
                  </a:lnTo>
                  <a:lnTo>
                    <a:pt x="1298" y="692"/>
                  </a:lnTo>
                  <a:lnTo>
                    <a:pt x="1272" y="696"/>
                  </a:lnTo>
                  <a:lnTo>
                    <a:pt x="1248" y="696"/>
                  </a:lnTo>
                  <a:lnTo>
                    <a:pt x="1248" y="696"/>
                  </a:lnTo>
                  <a:lnTo>
                    <a:pt x="264" y="702"/>
                  </a:lnTo>
                  <a:lnTo>
                    <a:pt x="262" y="702"/>
                  </a:lnTo>
                  <a:lnTo>
                    <a:pt x="262" y="702"/>
                  </a:lnTo>
                  <a:lnTo>
                    <a:pt x="236" y="702"/>
                  </a:lnTo>
                  <a:lnTo>
                    <a:pt x="210" y="698"/>
                  </a:lnTo>
                  <a:lnTo>
                    <a:pt x="186" y="694"/>
                  </a:lnTo>
                  <a:lnTo>
                    <a:pt x="164" y="686"/>
                  </a:lnTo>
                  <a:lnTo>
                    <a:pt x="142" y="676"/>
                  </a:lnTo>
                  <a:lnTo>
                    <a:pt x="120" y="666"/>
                  </a:lnTo>
                  <a:lnTo>
                    <a:pt x="102" y="654"/>
                  </a:lnTo>
                  <a:lnTo>
                    <a:pt x="84" y="640"/>
                  </a:lnTo>
                  <a:lnTo>
                    <a:pt x="84" y="640"/>
                  </a:lnTo>
                  <a:lnTo>
                    <a:pt x="66" y="626"/>
                  </a:lnTo>
                  <a:lnTo>
                    <a:pt x="52" y="610"/>
                  </a:lnTo>
                  <a:lnTo>
                    <a:pt x="40" y="592"/>
                  </a:lnTo>
                  <a:lnTo>
                    <a:pt x="30" y="574"/>
                  </a:lnTo>
                  <a:lnTo>
                    <a:pt x="20" y="554"/>
                  </a:lnTo>
                  <a:lnTo>
                    <a:pt x="14" y="534"/>
                  </a:lnTo>
                  <a:lnTo>
                    <a:pt x="10" y="512"/>
                  </a:lnTo>
                  <a:lnTo>
                    <a:pt x="8" y="492"/>
                  </a:lnTo>
                  <a:lnTo>
                    <a:pt x="8" y="490"/>
                  </a:lnTo>
                  <a:lnTo>
                    <a:pt x="8" y="490"/>
                  </a:lnTo>
                  <a:lnTo>
                    <a:pt x="10" y="468"/>
                  </a:lnTo>
                  <a:lnTo>
                    <a:pt x="14" y="448"/>
                  </a:lnTo>
                  <a:lnTo>
                    <a:pt x="20" y="428"/>
                  </a:lnTo>
                  <a:lnTo>
                    <a:pt x="28" y="408"/>
                  </a:lnTo>
                  <a:lnTo>
                    <a:pt x="38" y="390"/>
                  </a:lnTo>
                  <a:lnTo>
                    <a:pt x="52" y="372"/>
                  </a:lnTo>
                  <a:lnTo>
                    <a:pt x="66" y="356"/>
                  </a:lnTo>
                  <a:lnTo>
                    <a:pt x="82" y="342"/>
                  </a:lnTo>
                  <a:lnTo>
                    <a:pt x="82" y="342"/>
                  </a:lnTo>
                  <a:lnTo>
                    <a:pt x="100" y="328"/>
                  </a:lnTo>
                  <a:lnTo>
                    <a:pt x="120" y="316"/>
                  </a:lnTo>
                  <a:lnTo>
                    <a:pt x="140" y="306"/>
                  </a:lnTo>
                  <a:lnTo>
                    <a:pt x="162" y="296"/>
                  </a:lnTo>
                  <a:lnTo>
                    <a:pt x="186" y="290"/>
                  </a:lnTo>
                  <a:lnTo>
                    <a:pt x="210" y="284"/>
                  </a:lnTo>
                  <a:lnTo>
                    <a:pt x="236" y="280"/>
                  </a:lnTo>
                  <a:lnTo>
                    <a:pt x="262" y="280"/>
                  </a:lnTo>
                  <a:lnTo>
                    <a:pt x="262" y="280"/>
                  </a:lnTo>
                  <a:lnTo>
                    <a:pt x="262" y="280"/>
                  </a:lnTo>
                  <a:lnTo>
                    <a:pt x="262" y="280"/>
                  </a:lnTo>
                  <a:lnTo>
                    <a:pt x="262" y="280"/>
                  </a:lnTo>
                  <a:lnTo>
                    <a:pt x="270" y="278"/>
                  </a:lnTo>
                  <a:lnTo>
                    <a:pt x="276" y="276"/>
                  </a:lnTo>
                  <a:lnTo>
                    <a:pt x="282" y="274"/>
                  </a:lnTo>
                  <a:lnTo>
                    <a:pt x="286" y="270"/>
                  </a:lnTo>
                  <a:lnTo>
                    <a:pt x="286" y="270"/>
                  </a:lnTo>
                  <a:lnTo>
                    <a:pt x="294" y="258"/>
                  </a:lnTo>
                  <a:lnTo>
                    <a:pt x="300" y="244"/>
                  </a:lnTo>
                  <a:lnTo>
                    <a:pt x="300" y="244"/>
                  </a:lnTo>
                  <a:lnTo>
                    <a:pt x="304" y="224"/>
                  </a:lnTo>
                  <a:lnTo>
                    <a:pt x="308" y="202"/>
                  </a:lnTo>
                  <a:lnTo>
                    <a:pt x="316" y="184"/>
                  </a:lnTo>
                  <a:lnTo>
                    <a:pt x="322" y="164"/>
                  </a:lnTo>
                  <a:lnTo>
                    <a:pt x="332" y="146"/>
                  </a:lnTo>
                  <a:lnTo>
                    <a:pt x="342" y="130"/>
                  </a:lnTo>
                  <a:lnTo>
                    <a:pt x="354" y="114"/>
                  </a:lnTo>
                  <a:lnTo>
                    <a:pt x="368" y="100"/>
                  </a:lnTo>
                  <a:lnTo>
                    <a:pt x="368" y="100"/>
                  </a:lnTo>
                  <a:lnTo>
                    <a:pt x="382" y="86"/>
                  </a:lnTo>
                  <a:lnTo>
                    <a:pt x="398" y="72"/>
                  </a:lnTo>
                  <a:lnTo>
                    <a:pt x="416" y="60"/>
                  </a:lnTo>
                  <a:lnTo>
                    <a:pt x="434" y="50"/>
                  </a:lnTo>
                  <a:lnTo>
                    <a:pt x="456" y="40"/>
                  </a:lnTo>
                  <a:lnTo>
                    <a:pt x="478" y="32"/>
                  </a:lnTo>
                  <a:lnTo>
                    <a:pt x="502" y="24"/>
                  </a:lnTo>
                  <a:lnTo>
                    <a:pt x="526" y="18"/>
                  </a:lnTo>
                  <a:lnTo>
                    <a:pt x="526" y="18"/>
                  </a:lnTo>
                  <a:lnTo>
                    <a:pt x="574" y="10"/>
                  </a:lnTo>
                  <a:lnTo>
                    <a:pt x="596" y="8"/>
                  </a:lnTo>
                  <a:lnTo>
                    <a:pt x="618" y="8"/>
                  </a:lnTo>
                  <a:lnTo>
                    <a:pt x="618" y="8"/>
                  </a:lnTo>
                  <a:lnTo>
                    <a:pt x="642" y="8"/>
                  </a:lnTo>
                  <a:lnTo>
                    <a:pt x="664" y="12"/>
                  </a:lnTo>
                  <a:lnTo>
                    <a:pt x="686" y="14"/>
                  </a:lnTo>
                  <a:lnTo>
                    <a:pt x="708" y="20"/>
                  </a:lnTo>
                  <a:lnTo>
                    <a:pt x="728" y="26"/>
                  </a:lnTo>
                  <a:lnTo>
                    <a:pt x="748" y="34"/>
                  </a:lnTo>
                  <a:lnTo>
                    <a:pt x="766" y="44"/>
                  </a:lnTo>
                  <a:lnTo>
                    <a:pt x="784" y="54"/>
                  </a:lnTo>
                  <a:lnTo>
                    <a:pt x="784" y="54"/>
                  </a:lnTo>
                  <a:lnTo>
                    <a:pt x="802" y="66"/>
                  </a:lnTo>
                  <a:lnTo>
                    <a:pt x="818" y="78"/>
                  </a:lnTo>
                  <a:lnTo>
                    <a:pt x="834" y="94"/>
                  </a:lnTo>
                  <a:lnTo>
                    <a:pt x="848" y="108"/>
                  </a:lnTo>
                  <a:lnTo>
                    <a:pt x="862" y="126"/>
                  </a:lnTo>
                  <a:lnTo>
                    <a:pt x="876" y="142"/>
                  </a:lnTo>
                  <a:lnTo>
                    <a:pt x="900" y="182"/>
                  </a:lnTo>
                  <a:lnTo>
                    <a:pt x="902" y="184"/>
                  </a:lnTo>
                  <a:lnTo>
                    <a:pt x="904" y="184"/>
                  </a:lnTo>
                  <a:lnTo>
                    <a:pt x="904" y="184"/>
                  </a:lnTo>
                  <a:lnTo>
                    <a:pt x="942" y="170"/>
                  </a:lnTo>
                  <a:lnTo>
                    <a:pt x="958" y="164"/>
                  </a:lnTo>
                  <a:lnTo>
                    <a:pt x="976" y="160"/>
                  </a:lnTo>
                  <a:lnTo>
                    <a:pt x="976" y="160"/>
                  </a:lnTo>
                  <a:lnTo>
                    <a:pt x="1002" y="156"/>
                  </a:lnTo>
                  <a:lnTo>
                    <a:pt x="1026" y="154"/>
                  </a:lnTo>
                  <a:lnTo>
                    <a:pt x="1026" y="154"/>
                  </a:lnTo>
                  <a:lnTo>
                    <a:pt x="1054" y="156"/>
                  </a:lnTo>
                  <a:lnTo>
                    <a:pt x="1082" y="162"/>
                  </a:lnTo>
                  <a:lnTo>
                    <a:pt x="1108" y="170"/>
                  </a:lnTo>
                  <a:lnTo>
                    <a:pt x="1132" y="180"/>
                  </a:lnTo>
                  <a:lnTo>
                    <a:pt x="1154" y="194"/>
                  </a:lnTo>
                  <a:lnTo>
                    <a:pt x="1174" y="210"/>
                  </a:lnTo>
                  <a:lnTo>
                    <a:pt x="1192" y="230"/>
                  </a:lnTo>
                  <a:lnTo>
                    <a:pt x="1206" y="250"/>
                  </a:lnTo>
                  <a:lnTo>
                    <a:pt x="1206" y="250"/>
                  </a:lnTo>
                  <a:lnTo>
                    <a:pt x="1214" y="262"/>
                  </a:lnTo>
                  <a:lnTo>
                    <a:pt x="1224" y="270"/>
                  </a:lnTo>
                  <a:lnTo>
                    <a:pt x="1224" y="270"/>
                  </a:lnTo>
                  <a:lnTo>
                    <a:pt x="1236" y="272"/>
                  </a:lnTo>
                  <a:lnTo>
                    <a:pt x="1250" y="274"/>
                  </a:lnTo>
                  <a:lnTo>
                    <a:pt x="1250" y="270"/>
                  </a:lnTo>
                  <a:lnTo>
                    <a:pt x="1250" y="266"/>
                  </a:lnTo>
                  <a:lnTo>
                    <a:pt x="1250" y="266"/>
                  </a:lnTo>
                  <a:lnTo>
                    <a:pt x="1236" y="264"/>
                  </a:lnTo>
                  <a:lnTo>
                    <a:pt x="1228" y="262"/>
                  </a:lnTo>
                  <a:lnTo>
                    <a:pt x="1228" y="262"/>
                  </a:lnTo>
                  <a:lnTo>
                    <a:pt x="1220" y="256"/>
                  </a:lnTo>
                  <a:lnTo>
                    <a:pt x="1212" y="246"/>
                  </a:lnTo>
                  <a:lnTo>
                    <a:pt x="1212" y="246"/>
                  </a:lnTo>
                  <a:lnTo>
                    <a:pt x="1198" y="224"/>
                  </a:lnTo>
                  <a:lnTo>
                    <a:pt x="1180" y="204"/>
                  </a:lnTo>
                  <a:lnTo>
                    <a:pt x="1158" y="188"/>
                  </a:lnTo>
                  <a:lnTo>
                    <a:pt x="1136" y="174"/>
                  </a:lnTo>
                  <a:lnTo>
                    <a:pt x="1110" y="162"/>
                  </a:lnTo>
                  <a:lnTo>
                    <a:pt x="1084" y="154"/>
                  </a:lnTo>
                  <a:lnTo>
                    <a:pt x="1056" y="148"/>
                  </a:lnTo>
                  <a:lnTo>
                    <a:pt x="1026" y="146"/>
                  </a:lnTo>
                  <a:lnTo>
                    <a:pt x="1026" y="146"/>
                  </a:lnTo>
                  <a:lnTo>
                    <a:pt x="1000" y="148"/>
                  </a:lnTo>
                  <a:lnTo>
                    <a:pt x="974" y="152"/>
                  </a:lnTo>
                  <a:lnTo>
                    <a:pt x="974" y="152"/>
                  </a:lnTo>
                  <a:lnTo>
                    <a:pt x="956" y="156"/>
                  </a:lnTo>
                  <a:lnTo>
                    <a:pt x="938" y="162"/>
                  </a:lnTo>
                  <a:lnTo>
                    <a:pt x="902" y="176"/>
                  </a:lnTo>
                  <a:lnTo>
                    <a:pt x="904" y="180"/>
                  </a:lnTo>
                  <a:lnTo>
                    <a:pt x="908" y="178"/>
                  </a:lnTo>
                  <a:lnTo>
                    <a:pt x="908" y="178"/>
                  </a:lnTo>
                  <a:lnTo>
                    <a:pt x="894" y="158"/>
                  </a:lnTo>
                  <a:lnTo>
                    <a:pt x="882" y="138"/>
                  </a:lnTo>
                  <a:lnTo>
                    <a:pt x="868" y="120"/>
                  </a:lnTo>
                  <a:lnTo>
                    <a:pt x="854" y="104"/>
                  </a:lnTo>
                  <a:lnTo>
                    <a:pt x="838" y="88"/>
                  </a:lnTo>
                  <a:lnTo>
                    <a:pt x="822" y="72"/>
                  </a:lnTo>
                  <a:lnTo>
                    <a:pt x="806" y="60"/>
                  </a:lnTo>
                  <a:lnTo>
                    <a:pt x="788" y="48"/>
                  </a:lnTo>
                  <a:lnTo>
                    <a:pt x="788" y="48"/>
                  </a:lnTo>
                  <a:lnTo>
                    <a:pt x="770" y="36"/>
                  </a:lnTo>
                  <a:lnTo>
                    <a:pt x="750" y="28"/>
                  </a:lnTo>
                  <a:lnTo>
                    <a:pt x="730" y="20"/>
                  </a:lnTo>
                  <a:lnTo>
                    <a:pt x="710" y="12"/>
                  </a:lnTo>
                  <a:lnTo>
                    <a:pt x="688" y="8"/>
                  </a:lnTo>
                  <a:lnTo>
                    <a:pt x="666" y="4"/>
                  </a:lnTo>
                  <a:lnTo>
                    <a:pt x="642" y="0"/>
                  </a:lnTo>
                  <a:lnTo>
                    <a:pt x="618" y="0"/>
                  </a:lnTo>
                  <a:lnTo>
                    <a:pt x="618" y="0"/>
                  </a:lnTo>
                  <a:lnTo>
                    <a:pt x="596" y="0"/>
                  </a:lnTo>
                  <a:lnTo>
                    <a:pt x="574" y="2"/>
                  </a:lnTo>
                  <a:lnTo>
                    <a:pt x="526" y="10"/>
                  </a:lnTo>
                  <a:lnTo>
                    <a:pt x="526" y="10"/>
                  </a:lnTo>
                  <a:lnTo>
                    <a:pt x="500" y="16"/>
                  </a:lnTo>
                  <a:lnTo>
                    <a:pt x="476" y="24"/>
                  </a:lnTo>
                  <a:lnTo>
                    <a:pt x="452" y="32"/>
                  </a:lnTo>
                  <a:lnTo>
                    <a:pt x="432" y="42"/>
                  </a:lnTo>
                  <a:lnTo>
                    <a:pt x="412" y="54"/>
                  </a:lnTo>
                  <a:lnTo>
                    <a:pt x="394" y="66"/>
                  </a:lnTo>
                  <a:lnTo>
                    <a:pt x="376" y="80"/>
                  </a:lnTo>
                  <a:lnTo>
                    <a:pt x="362" y="94"/>
                  </a:lnTo>
                  <a:lnTo>
                    <a:pt x="362" y="94"/>
                  </a:lnTo>
                  <a:lnTo>
                    <a:pt x="348" y="110"/>
                  </a:lnTo>
                  <a:lnTo>
                    <a:pt x="336" y="126"/>
                  </a:lnTo>
                  <a:lnTo>
                    <a:pt x="324" y="142"/>
                  </a:lnTo>
                  <a:lnTo>
                    <a:pt x="316" y="162"/>
                  </a:lnTo>
                  <a:lnTo>
                    <a:pt x="308" y="180"/>
                  </a:lnTo>
                  <a:lnTo>
                    <a:pt x="300" y="200"/>
                  </a:lnTo>
                  <a:lnTo>
                    <a:pt x="296" y="222"/>
                  </a:lnTo>
                  <a:lnTo>
                    <a:pt x="292" y="242"/>
                  </a:lnTo>
                  <a:lnTo>
                    <a:pt x="292" y="242"/>
                  </a:lnTo>
                  <a:lnTo>
                    <a:pt x="288" y="254"/>
                  </a:lnTo>
                  <a:lnTo>
                    <a:pt x="282" y="264"/>
                  </a:lnTo>
                  <a:lnTo>
                    <a:pt x="282" y="264"/>
                  </a:lnTo>
                  <a:lnTo>
                    <a:pt x="272" y="270"/>
                  </a:lnTo>
                  <a:lnTo>
                    <a:pt x="262" y="272"/>
                  </a:lnTo>
                  <a:lnTo>
                    <a:pt x="262" y="272"/>
                  </a:lnTo>
                  <a:lnTo>
                    <a:pt x="262" y="272"/>
                  </a:lnTo>
                  <a:lnTo>
                    <a:pt x="262" y="272"/>
                  </a:lnTo>
                  <a:lnTo>
                    <a:pt x="262" y="272"/>
                  </a:lnTo>
                  <a:lnTo>
                    <a:pt x="236" y="272"/>
                  </a:lnTo>
                  <a:lnTo>
                    <a:pt x="210" y="276"/>
                  </a:lnTo>
                  <a:lnTo>
                    <a:pt x="184" y="282"/>
                  </a:lnTo>
                  <a:lnTo>
                    <a:pt x="160" y="288"/>
                  </a:lnTo>
                  <a:lnTo>
                    <a:pt x="138" y="298"/>
                  </a:lnTo>
                  <a:lnTo>
                    <a:pt x="116" y="310"/>
                  </a:lnTo>
                  <a:lnTo>
                    <a:pt x="96" y="322"/>
                  </a:lnTo>
                  <a:lnTo>
                    <a:pt x="78" y="336"/>
                  </a:lnTo>
                  <a:lnTo>
                    <a:pt x="78" y="336"/>
                  </a:lnTo>
                  <a:lnTo>
                    <a:pt x="60" y="352"/>
                  </a:lnTo>
                  <a:lnTo>
                    <a:pt x="46" y="368"/>
                  </a:lnTo>
                  <a:lnTo>
                    <a:pt x="32" y="386"/>
                  </a:lnTo>
                  <a:lnTo>
                    <a:pt x="22" y="406"/>
                  </a:lnTo>
                  <a:lnTo>
                    <a:pt x="12" y="426"/>
                  </a:lnTo>
                  <a:lnTo>
                    <a:pt x="6" y="446"/>
                  </a:lnTo>
                  <a:lnTo>
                    <a:pt x="2" y="468"/>
                  </a:lnTo>
                  <a:lnTo>
                    <a:pt x="0" y="490"/>
                  </a:lnTo>
                  <a:lnTo>
                    <a:pt x="0" y="492"/>
                  </a:lnTo>
                  <a:lnTo>
                    <a:pt x="0" y="492"/>
                  </a:lnTo>
                  <a:lnTo>
                    <a:pt x="2" y="514"/>
                  </a:lnTo>
                  <a:lnTo>
                    <a:pt x="6" y="536"/>
                  </a:lnTo>
                  <a:lnTo>
                    <a:pt x="14" y="556"/>
                  </a:lnTo>
                  <a:lnTo>
                    <a:pt x="22" y="576"/>
                  </a:lnTo>
                  <a:lnTo>
                    <a:pt x="32" y="596"/>
                  </a:lnTo>
                  <a:lnTo>
                    <a:pt x="46" y="614"/>
                  </a:lnTo>
                  <a:lnTo>
                    <a:pt x="62" y="632"/>
                  </a:lnTo>
                  <a:lnTo>
                    <a:pt x="78" y="646"/>
                  </a:lnTo>
                  <a:lnTo>
                    <a:pt x="78" y="646"/>
                  </a:lnTo>
                  <a:lnTo>
                    <a:pt x="96" y="660"/>
                  </a:lnTo>
                  <a:lnTo>
                    <a:pt x="116" y="674"/>
                  </a:lnTo>
                  <a:lnTo>
                    <a:pt x="138" y="684"/>
                  </a:lnTo>
                  <a:lnTo>
                    <a:pt x="160" y="694"/>
                  </a:lnTo>
                  <a:lnTo>
                    <a:pt x="184" y="700"/>
                  </a:lnTo>
                  <a:lnTo>
                    <a:pt x="210" y="706"/>
                  </a:lnTo>
                  <a:lnTo>
                    <a:pt x="236" y="710"/>
                  </a:lnTo>
                  <a:lnTo>
                    <a:pt x="262" y="710"/>
                  </a:lnTo>
                  <a:lnTo>
                    <a:pt x="264" y="710"/>
                  </a:lnTo>
                  <a:lnTo>
                    <a:pt x="264" y="710"/>
                  </a:lnTo>
                  <a:lnTo>
                    <a:pt x="1248" y="704"/>
                  </a:lnTo>
                  <a:lnTo>
                    <a:pt x="1248" y="704"/>
                  </a:lnTo>
                  <a:lnTo>
                    <a:pt x="1274" y="704"/>
                  </a:lnTo>
                  <a:lnTo>
                    <a:pt x="1298" y="700"/>
                  </a:lnTo>
                  <a:lnTo>
                    <a:pt x="1322" y="694"/>
                  </a:lnTo>
                  <a:lnTo>
                    <a:pt x="1346" y="686"/>
                  </a:lnTo>
                  <a:lnTo>
                    <a:pt x="1368" y="678"/>
                  </a:lnTo>
                  <a:lnTo>
                    <a:pt x="1388" y="666"/>
                  </a:lnTo>
                  <a:lnTo>
                    <a:pt x="1408" y="654"/>
                  </a:lnTo>
                  <a:lnTo>
                    <a:pt x="1426" y="640"/>
                  </a:lnTo>
                  <a:lnTo>
                    <a:pt x="1426" y="640"/>
                  </a:lnTo>
                  <a:lnTo>
                    <a:pt x="1442" y="624"/>
                  </a:lnTo>
                  <a:lnTo>
                    <a:pt x="1458" y="608"/>
                  </a:lnTo>
                  <a:lnTo>
                    <a:pt x="1470" y="590"/>
                  </a:lnTo>
                  <a:lnTo>
                    <a:pt x="1480" y="570"/>
                  </a:lnTo>
                  <a:lnTo>
                    <a:pt x="1488" y="550"/>
                  </a:lnTo>
                  <a:lnTo>
                    <a:pt x="1496" y="530"/>
                  </a:lnTo>
                  <a:lnTo>
                    <a:pt x="1500" y="508"/>
                  </a:lnTo>
                  <a:lnTo>
                    <a:pt x="1500" y="486"/>
                  </a:lnTo>
                  <a:lnTo>
                    <a:pt x="1500" y="486"/>
                  </a:lnTo>
                  <a:lnTo>
                    <a:pt x="1500" y="486"/>
                  </a:lnTo>
                  <a:lnTo>
                    <a:pt x="1500" y="486"/>
                  </a:lnTo>
                  <a:lnTo>
                    <a:pt x="1500" y="464"/>
                  </a:lnTo>
                  <a:lnTo>
                    <a:pt x="1496" y="442"/>
                  </a:lnTo>
                  <a:lnTo>
                    <a:pt x="1490" y="422"/>
                  </a:lnTo>
                  <a:lnTo>
                    <a:pt x="1480" y="402"/>
                  </a:lnTo>
                  <a:lnTo>
                    <a:pt x="1470" y="382"/>
                  </a:lnTo>
                  <a:lnTo>
                    <a:pt x="1458" y="364"/>
                  </a:lnTo>
                  <a:lnTo>
                    <a:pt x="1444" y="348"/>
                  </a:lnTo>
                  <a:lnTo>
                    <a:pt x="1428" y="332"/>
                  </a:lnTo>
                  <a:lnTo>
                    <a:pt x="1428" y="332"/>
                  </a:lnTo>
                  <a:lnTo>
                    <a:pt x="1410" y="318"/>
                  </a:lnTo>
                  <a:lnTo>
                    <a:pt x="1390" y="304"/>
                  </a:lnTo>
                  <a:lnTo>
                    <a:pt x="1370" y="294"/>
                  </a:lnTo>
                  <a:lnTo>
                    <a:pt x="1348" y="284"/>
                  </a:lnTo>
                  <a:lnTo>
                    <a:pt x="1324" y="276"/>
                  </a:lnTo>
                  <a:lnTo>
                    <a:pt x="1300" y="270"/>
                  </a:lnTo>
                  <a:lnTo>
                    <a:pt x="1276" y="268"/>
                  </a:lnTo>
                  <a:lnTo>
                    <a:pt x="1250" y="266"/>
                  </a:lnTo>
                  <a:lnTo>
                    <a:pt x="1250" y="270"/>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03" name="Group 102">
              <a:extLst>
                <a:ext uri="{FF2B5EF4-FFF2-40B4-BE49-F238E27FC236}">
                  <a16:creationId xmlns:a16="http://schemas.microsoft.com/office/drawing/2014/main" id="{95652735-0A4F-C832-31A8-3AD860E7719D}"/>
                </a:ext>
              </a:extLst>
            </p:cNvPr>
            <p:cNvGrpSpPr/>
            <p:nvPr/>
          </p:nvGrpSpPr>
          <p:grpSpPr>
            <a:xfrm>
              <a:off x="6643688" y="2933701"/>
              <a:ext cx="469900" cy="396875"/>
              <a:chOff x="6643688" y="2933701"/>
              <a:chExt cx="469900" cy="396875"/>
            </a:xfrm>
          </p:grpSpPr>
          <p:sp>
            <p:nvSpPr>
              <p:cNvPr id="105" name="Freeform 1491">
                <a:extLst>
                  <a:ext uri="{FF2B5EF4-FFF2-40B4-BE49-F238E27FC236}">
                    <a16:creationId xmlns:a16="http://schemas.microsoft.com/office/drawing/2014/main" id="{CD93C6BC-05E6-D5A4-E420-10BDE498F15A}"/>
                  </a:ext>
                </a:extLst>
              </p:cNvPr>
              <p:cNvSpPr>
                <a:spLocks/>
              </p:cNvSpPr>
              <p:nvPr/>
            </p:nvSpPr>
            <p:spPr bwMode="auto">
              <a:xfrm>
                <a:off x="6643688" y="3073401"/>
                <a:ext cx="130175" cy="215900"/>
              </a:xfrm>
              <a:custGeom>
                <a:avLst/>
                <a:gdLst>
                  <a:gd name="T0" fmla="*/ 10 w 82"/>
                  <a:gd name="T1" fmla="*/ 136 h 136"/>
                  <a:gd name="T2" fmla="*/ 46 w 82"/>
                  <a:gd name="T3" fmla="*/ 136 h 136"/>
                  <a:gd name="T4" fmla="*/ 56 w 82"/>
                  <a:gd name="T5" fmla="*/ 128 h 136"/>
                  <a:gd name="T6" fmla="*/ 68 w 82"/>
                  <a:gd name="T7" fmla="*/ 90 h 136"/>
                  <a:gd name="T8" fmla="*/ 76 w 82"/>
                  <a:gd name="T9" fmla="*/ 56 h 136"/>
                  <a:gd name="T10" fmla="*/ 80 w 82"/>
                  <a:gd name="T11" fmla="*/ 26 h 136"/>
                  <a:gd name="T12" fmla="*/ 78 w 82"/>
                  <a:gd name="T13" fmla="*/ 16 h 136"/>
                  <a:gd name="T14" fmla="*/ 74 w 82"/>
                  <a:gd name="T15" fmla="*/ 14 h 136"/>
                  <a:gd name="T16" fmla="*/ 70 w 82"/>
                  <a:gd name="T17" fmla="*/ 12 h 136"/>
                  <a:gd name="T18" fmla="*/ 52 w 82"/>
                  <a:gd name="T19" fmla="*/ 6 h 136"/>
                  <a:gd name="T20" fmla="*/ 12 w 82"/>
                  <a:gd name="T21" fmla="*/ 0 h 136"/>
                  <a:gd name="T22" fmla="*/ 0 w 82"/>
                  <a:gd name="T23" fmla="*/ 12 h 136"/>
                  <a:gd name="T24" fmla="*/ 0 w 82"/>
                  <a:gd name="T25" fmla="*/ 52 h 136"/>
                  <a:gd name="T26" fmla="*/ 0 w 82"/>
                  <a:gd name="T27" fmla="*/ 126 h 136"/>
                  <a:gd name="T28" fmla="*/ 10 w 82"/>
                  <a:gd name="T29" fmla="*/ 136 h 136"/>
                  <a:gd name="T30" fmla="*/ 22 w 82"/>
                  <a:gd name="T31" fmla="*/ 126 h 136"/>
                  <a:gd name="T32" fmla="*/ 22 w 82"/>
                  <a:gd name="T33" fmla="*/ 52 h 136"/>
                  <a:gd name="T34" fmla="*/ 22 w 82"/>
                  <a:gd name="T35" fmla="*/ 12 h 136"/>
                  <a:gd name="T36" fmla="*/ 10 w 82"/>
                  <a:gd name="T37" fmla="*/ 24 h 136"/>
                  <a:gd name="T38" fmla="*/ 12 w 82"/>
                  <a:gd name="T39" fmla="*/ 24 h 136"/>
                  <a:gd name="T40" fmla="*/ 40 w 82"/>
                  <a:gd name="T41" fmla="*/ 26 h 136"/>
                  <a:gd name="T42" fmla="*/ 56 w 82"/>
                  <a:gd name="T43" fmla="*/ 30 h 136"/>
                  <a:gd name="T44" fmla="*/ 60 w 82"/>
                  <a:gd name="T45" fmla="*/ 32 h 136"/>
                  <a:gd name="T46" fmla="*/ 62 w 82"/>
                  <a:gd name="T47" fmla="*/ 32 h 136"/>
                  <a:gd name="T48" fmla="*/ 62 w 82"/>
                  <a:gd name="T49" fmla="*/ 32 h 136"/>
                  <a:gd name="T50" fmla="*/ 62 w 82"/>
                  <a:gd name="T51" fmla="*/ 32 h 136"/>
                  <a:gd name="T52" fmla="*/ 70 w 82"/>
                  <a:gd name="T53" fmla="*/ 24 h 136"/>
                  <a:gd name="T54" fmla="*/ 58 w 82"/>
                  <a:gd name="T55" fmla="*/ 24 h 136"/>
                  <a:gd name="T56" fmla="*/ 54 w 82"/>
                  <a:gd name="T57" fmla="*/ 52 h 136"/>
                  <a:gd name="T58" fmla="*/ 42 w 82"/>
                  <a:gd name="T59" fmla="*/ 98 h 136"/>
                  <a:gd name="T60" fmla="*/ 38 w 82"/>
                  <a:gd name="T61" fmla="*/ 116 h 136"/>
                  <a:gd name="T62" fmla="*/ 46 w 82"/>
                  <a:gd name="T63" fmla="*/ 126 h 136"/>
                  <a:gd name="T64" fmla="*/ 46 w 82"/>
                  <a:gd name="T65" fmla="*/ 114 h 136"/>
                  <a:gd name="T66" fmla="*/ 10 w 82"/>
                  <a:gd name="T67" fmla="*/ 126 h 136"/>
                  <a:gd name="T68" fmla="*/ 10 w 82"/>
                  <a:gd name="T69"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136">
                    <a:moveTo>
                      <a:pt x="10" y="126"/>
                    </a:moveTo>
                    <a:lnTo>
                      <a:pt x="10" y="136"/>
                    </a:lnTo>
                    <a:lnTo>
                      <a:pt x="10" y="136"/>
                    </a:lnTo>
                    <a:lnTo>
                      <a:pt x="46" y="136"/>
                    </a:lnTo>
                    <a:lnTo>
                      <a:pt x="54" y="136"/>
                    </a:lnTo>
                    <a:lnTo>
                      <a:pt x="56" y="128"/>
                    </a:lnTo>
                    <a:lnTo>
                      <a:pt x="56" y="128"/>
                    </a:lnTo>
                    <a:lnTo>
                      <a:pt x="68" y="90"/>
                    </a:lnTo>
                    <a:lnTo>
                      <a:pt x="68" y="90"/>
                    </a:lnTo>
                    <a:lnTo>
                      <a:pt x="76" y="56"/>
                    </a:lnTo>
                    <a:lnTo>
                      <a:pt x="76" y="56"/>
                    </a:lnTo>
                    <a:lnTo>
                      <a:pt x="80" y="26"/>
                    </a:lnTo>
                    <a:lnTo>
                      <a:pt x="82" y="20"/>
                    </a:lnTo>
                    <a:lnTo>
                      <a:pt x="78" y="16"/>
                    </a:lnTo>
                    <a:lnTo>
                      <a:pt x="78" y="16"/>
                    </a:lnTo>
                    <a:lnTo>
                      <a:pt x="74" y="14"/>
                    </a:lnTo>
                    <a:lnTo>
                      <a:pt x="70" y="12"/>
                    </a:lnTo>
                    <a:lnTo>
                      <a:pt x="70" y="12"/>
                    </a:lnTo>
                    <a:lnTo>
                      <a:pt x="52" y="6"/>
                    </a:lnTo>
                    <a:lnTo>
                      <a:pt x="52" y="6"/>
                    </a:lnTo>
                    <a:lnTo>
                      <a:pt x="24" y="2"/>
                    </a:lnTo>
                    <a:lnTo>
                      <a:pt x="12" y="0"/>
                    </a:lnTo>
                    <a:lnTo>
                      <a:pt x="0" y="0"/>
                    </a:lnTo>
                    <a:lnTo>
                      <a:pt x="0" y="12"/>
                    </a:lnTo>
                    <a:lnTo>
                      <a:pt x="0" y="12"/>
                    </a:lnTo>
                    <a:lnTo>
                      <a:pt x="0" y="52"/>
                    </a:lnTo>
                    <a:lnTo>
                      <a:pt x="0" y="52"/>
                    </a:lnTo>
                    <a:lnTo>
                      <a:pt x="0" y="126"/>
                    </a:lnTo>
                    <a:lnTo>
                      <a:pt x="0" y="136"/>
                    </a:lnTo>
                    <a:lnTo>
                      <a:pt x="10" y="136"/>
                    </a:lnTo>
                    <a:lnTo>
                      <a:pt x="10" y="126"/>
                    </a:lnTo>
                    <a:lnTo>
                      <a:pt x="22" y="126"/>
                    </a:lnTo>
                    <a:lnTo>
                      <a:pt x="22" y="126"/>
                    </a:lnTo>
                    <a:lnTo>
                      <a:pt x="22" y="52"/>
                    </a:lnTo>
                    <a:lnTo>
                      <a:pt x="22" y="52"/>
                    </a:lnTo>
                    <a:lnTo>
                      <a:pt x="22" y="12"/>
                    </a:lnTo>
                    <a:lnTo>
                      <a:pt x="10" y="12"/>
                    </a:lnTo>
                    <a:lnTo>
                      <a:pt x="10" y="24"/>
                    </a:lnTo>
                    <a:lnTo>
                      <a:pt x="10" y="24"/>
                    </a:lnTo>
                    <a:lnTo>
                      <a:pt x="12" y="24"/>
                    </a:lnTo>
                    <a:lnTo>
                      <a:pt x="12" y="24"/>
                    </a:lnTo>
                    <a:lnTo>
                      <a:pt x="40" y="26"/>
                    </a:lnTo>
                    <a:lnTo>
                      <a:pt x="40" y="26"/>
                    </a:lnTo>
                    <a:lnTo>
                      <a:pt x="56" y="30"/>
                    </a:lnTo>
                    <a:lnTo>
                      <a:pt x="56" y="30"/>
                    </a:lnTo>
                    <a:lnTo>
                      <a:pt x="60" y="32"/>
                    </a:lnTo>
                    <a:lnTo>
                      <a:pt x="62" y="32"/>
                    </a:lnTo>
                    <a:lnTo>
                      <a:pt x="62" y="32"/>
                    </a:lnTo>
                    <a:lnTo>
                      <a:pt x="62" y="32"/>
                    </a:lnTo>
                    <a:lnTo>
                      <a:pt x="62" y="32"/>
                    </a:lnTo>
                    <a:lnTo>
                      <a:pt x="62" y="32"/>
                    </a:lnTo>
                    <a:lnTo>
                      <a:pt x="62" y="32"/>
                    </a:lnTo>
                    <a:lnTo>
                      <a:pt x="62" y="32"/>
                    </a:lnTo>
                    <a:lnTo>
                      <a:pt x="70" y="24"/>
                    </a:lnTo>
                    <a:lnTo>
                      <a:pt x="58" y="24"/>
                    </a:lnTo>
                    <a:lnTo>
                      <a:pt x="58" y="24"/>
                    </a:lnTo>
                    <a:lnTo>
                      <a:pt x="54" y="52"/>
                    </a:lnTo>
                    <a:lnTo>
                      <a:pt x="54" y="52"/>
                    </a:lnTo>
                    <a:lnTo>
                      <a:pt x="42" y="98"/>
                    </a:lnTo>
                    <a:lnTo>
                      <a:pt x="42" y="98"/>
                    </a:lnTo>
                    <a:lnTo>
                      <a:pt x="38" y="116"/>
                    </a:lnTo>
                    <a:lnTo>
                      <a:pt x="38" y="116"/>
                    </a:lnTo>
                    <a:lnTo>
                      <a:pt x="36" y="122"/>
                    </a:lnTo>
                    <a:lnTo>
                      <a:pt x="46" y="126"/>
                    </a:lnTo>
                    <a:lnTo>
                      <a:pt x="46" y="114"/>
                    </a:lnTo>
                    <a:lnTo>
                      <a:pt x="46" y="114"/>
                    </a:lnTo>
                    <a:lnTo>
                      <a:pt x="10" y="114"/>
                    </a:lnTo>
                    <a:lnTo>
                      <a:pt x="10" y="126"/>
                    </a:lnTo>
                    <a:lnTo>
                      <a:pt x="22" y="126"/>
                    </a:lnTo>
                    <a:lnTo>
                      <a:pt x="1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6" name="Freeform 1492">
                <a:extLst>
                  <a:ext uri="{FF2B5EF4-FFF2-40B4-BE49-F238E27FC236}">
                    <a16:creationId xmlns:a16="http://schemas.microsoft.com/office/drawing/2014/main" id="{81F7C528-F673-4F91-F810-E8456B080619}"/>
                  </a:ext>
                </a:extLst>
              </p:cNvPr>
              <p:cNvSpPr>
                <a:spLocks/>
              </p:cNvSpPr>
              <p:nvPr/>
            </p:nvSpPr>
            <p:spPr bwMode="auto">
              <a:xfrm>
                <a:off x="6719888" y="3184526"/>
                <a:ext cx="393700" cy="146050"/>
              </a:xfrm>
              <a:custGeom>
                <a:avLst/>
                <a:gdLst>
                  <a:gd name="T0" fmla="*/ 154 w 248"/>
                  <a:gd name="T1" fmla="*/ 34 h 92"/>
                  <a:gd name="T2" fmla="*/ 200 w 248"/>
                  <a:gd name="T3" fmla="*/ 22 h 92"/>
                  <a:gd name="T4" fmla="*/ 200 w 248"/>
                  <a:gd name="T5" fmla="*/ 22 h 92"/>
                  <a:gd name="T6" fmla="*/ 204 w 248"/>
                  <a:gd name="T7" fmla="*/ 22 h 92"/>
                  <a:gd name="T8" fmla="*/ 204 w 248"/>
                  <a:gd name="T9" fmla="*/ 22 h 92"/>
                  <a:gd name="T10" fmla="*/ 210 w 248"/>
                  <a:gd name="T11" fmla="*/ 22 h 92"/>
                  <a:gd name="T12" fmla="*/ 216 w 248"/>
                  <a:gd name="T13" fmla="*/ 26 h 92"/>
                  <a:gd name="T14" fmla="*/ 220 w 248"/>
                  <a:gd name="T15" fmla="*/ 30 h 92"/>
                  <a:gd name="T16" fmla="*/ 224 w 248"/>
                  <a:gd name="T17" fmla="*/ 34 h 92"/>
                  <a:gd name="T18" fmla="*/ 234 w 248"/>
                  <a:gd name="T19" fmla="*/ 30 h 92"/>
                  <a:gd name="T20" fmla="*/ 228 w 248"/>
                  <a:gd name="T21" fmla="*/ 20 h 92"/>
                  <a:gd name="T22" fmla="*/ 164 w 248"/>
                  <a:gd name="T23" fmla="*/ 52 h 92"/>
                  <a:gd name="T24" fmla="*/ 168 w 248"/>
                  <a:gd name="T25" fmla="*/ 62 h 92"/>
                  <a:gd name="T26" fmla="*/ 164 w 248"/>
                  <a:gd name="T27" fmla="*/ 52 h 92"/>
                  <a:gd name="T28" fmla="*/ 164 w 248"/>
                  <a:gd name="T29" fmla="*/ 52 h 92"/>
                  <a:gd name="T30" fmla="*/ 130 w 248"/>
                  <a:gd name="T31" fmla="*/ 66 h 92"/>
                  <a:gd name="T32" fmla="*/ 130 w 248"/>
                  <a:gd name="T33" fmla="*/ 66 h 92"/>
                  <a:gd name="T34" fmla="*/ 122 w 248"/>
                  <a:gd name="T35" fmla="*/ 68 h 92"/>
                  <a:gd name="T36" fmla="*/ 114 w 248"/>
                  <a:gd name="T37" fmla="*/ 68 h 92"/>
                  <a:gd name="T38" fmla="*/ 114 w 248"/>
                  <a:gd name="T39" fmla="*/ 68 h 92"/>
                  <a:gd name="T40" fmla="*/ 108 w 248"/>
                  <a:gd name="T41" fmla="*/ 68 h 92"/>
                  <a:gd name="T42" fmla="*/ 108 w 248"/>
                  <a:gd name="T43" fmla="*/ 68 h 92"/>
                  <a:gd name="T44" fmla="*/ 96 w 248"/>
                  <a:gd name="T45" fmla="*/ 64 h 92"/>
                  <a:gd name="T46" fmla="*/ 96 w 248"/>
                  <a:gd name="T47" fmla="*/ 64 h 92"/>
                  <a:gd name="T48" fmla="*/ 8 w 248"/>
                  <a:gd name="T49" fmla="*/ 32 h 92"/>
                  <a:gd name="T50" fmla="*/ 0 w 248"/>
                  <a:gd name="T51" fmla="*/ 54 h 92"/>
                  <a:gd name="T52" fmla="*/ 88 w 248"/>
                  <a:gd name="T53" fmla="*/ 84 h 92"/>
                  <a:gd name="T54" fmla="*/ 92 w 248"/>
                  <a:gd name="T55" fmla="*/ 74 h 92"/>
                  <a:gd name="T56" fmla="*/ 88 w 248"/>
                  <a:gd name="T57" fmla="*/ 84 h 92"/>
                  <a:gd name="T58" fmla="*/ 88 w 248"/>
                  <a:gd name="T59" fmla="*/ 84 h 92"/>
                  <a:gd name="T60" fmla="*/ 102 w 248"/>
                  <a:gd name="T61" fmla="*/ 90 h 92"/>
                  <a:gd name="T62" fmla="*/ 102 w 248"/>
                  <a:gd name="T63" fmla="*/ 90 h 92"/>
                  <a:gd name="T64" fmla="*/ 114 w 248"/>
                  <a:gd name="T65" fmla="*/ 92 h 92"/>
                  <a:gd name="T66" fmla="*/ 114 w 248"/>
                  <a:gd name="T67" fmla="*/ 92 h 92"/>
                  <a:gd name="T68" fmla="*/ 126 w 248"/>
                  <a:gd name="T69" fmla="*/ 90 h 92"/>
                  <a:gd name="T70" fmla="*/ 138 w 248"/>
                  <a:gd name="T71" fmla="*/ 86 h 92"/>
                  <a:gd name="T72" fmla="*/ 138 w 248"/>
                  <a:gd name="T73" fmla="*/ 86 h 92"/>
                  <a:gd name="T74" fmla="*/ 174 w 248"/>
                  <a:gd name="T75" fmla="*/ 72 h 92"/>
                  <a:gd name="T76" fmla="*/ 174 w 248"/>
                  <a:gd name="T77" fmla="*/ 72 h 92"/>
                  <a:gd name="T78" fmla="*/ 248 w 248"/>
                  <a:gd name="T79" fmla="*/ 36 h 92"/>
                  <a:gd name="T80" fmla="*/ 244 w 248"/>
                  <a:gd name="T81" fmla="*/ 26 h 92"/>
                  <a:gd name="T82" fmla="*/ 244 w 248"/>
                  <a:gd name="T83" fmla="*/ 26 h 92"/>
                  <a:gd name="T84" fmla="*/ 236 w 248"/>
                  <a:gd name="T85" fmla="*/ 14 h 92"/>
                  <a:gd name="T86" fmla="*/ 228 w 248"/>
                  <a:gd name="T87" fmla="*/ 6 h 92"/>
                  <a:gd name="T88" fmla="*/ 216 w 248"/>
                  <a:gd name="T89" fmla="*/ 2 h 92"/>
                  <a:gd name="T90" fmla="*/ 204 w 248"/>
                  <a:gd name="T91" fmla="*/ 0 h 92"/>
                  <a:gd name="T92" fmla="*/ 204 w 248"/>
                  <a:gd name="T93" fmla="*/ 0 h 92"/>
                  <a:gd name="T94" fmla="*/ 194 w 248"/>
                  <a:gd name="T95" fmla="*/ 0 h 92"/>
                  <a:gd name="T96" fmla="*/ 148 w 248"/>
                  <a:gd name="T97" fmla="*/ 12 h 92"/>
                  <a:gd name="T98" fmla="*/ 154 w 248"/>
                  <a:gd name="T99" fmla="*/ 34 h 92"/>
                  <a:gd name="T100" fmla="*/ 154 w 248"/>
                  <a:gd name="T101"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92">
                    <a:moveTo>
                      <a:pt x="154" y="34"/>
                    </a:moveTo>
                    <a:lnTo>
                      <a:pt x="200" y="22"/>
                    </a:lnTo>
                    <a:lnTo>
                      <a:pt x="200" y="22"/>
                    </a:lnTo>
                    <a:lnTo>
                      <a:pt x="204" y="22"/>
                    </a:lnTo>
                    <a:lnTo>
                      <a:pt x="204" y="22"/>
                    </a:lnTo>
                    <a:lnTo>
                      <a:pt x="210" y="22"/>
                    </a:lnTo>
                    <a:lnTo>
                      <a:pt x="216" y="26"/>
                    </a:lnTo>
                    <a:lnTo>
                      <a:pt x="220" y="30"/>
                    </a:lnTo>
                    <a:lnTo>
                      <a:pt x="224" y="34"/>
                    </a:lnTo>
                    <a:lnTo>
                      <a:pt x="234" y="30"/>
                    </a:lnTo>
                    <a:lnTo>
                      <a:pt x="228" y="20"/>
                    </a:lnTo>
                    <a:lnTo>
                      <a:pt x="164" y="52"/>
                    </a:lnTo>
                    <a:lnTo>
                      <a:pt x="168" y="62"/>
                    </a:lnTo>
                    <a:lnTo>
                      <a:pt x="164" y="52"/>
                    </a:lnTo>
                    <a:lnTo>
                      <a:pt x="164" y="52"/>
                    </a:lnTo>
                    <a:lnTo>
                      <a:pt x="130" y="66"/>
                    </a:lnTo>
                    <a:lnTo>
                      <a:pt x="130" y="66"/>
                    </a:lnTo>
                    <a:lnTo>
                      <a:pt x="122" y="68"/>
                    </a:lnTo>
                    <a:lnTo>
                      <a:pt x="114" y="68"/>
                    </a:lnTo>
                    <a:lnTo>
                      <a:pt x="114" y="68"/>
                    </a:lnTo>
                    <a:lnTo>
                      <a:pt x="108" y="68"/>
                    </a:lnTo>
                    <a:lnTo>
                      <a:pt x="108" y="68"/>
                    </a:lnTo>
                    <a:lnTo>
                      <a:pt x="96" y="64"/>
                    </a:lnTo>
                    <a:lnTo>
                      <a:pt x="96" y="64"/>
                    </a:lnTo>
                    <a:lnTo>
                      <a:pt x="8" y="32"/>
                    </a:lnTo>
                    <a:lnTo>
                      <a:pt x="0" y="54"/>
                    </a:lnTo>
                    <a:lnTo>
                      <a:pt x="88" y="84"/>
                    </a:lnTo>
                    <a:lnTo>
                      <a:pt x="92" y="74"/>
                    </a:lnTo>
                    <a:lnTo>
                      <a:pt x="88" y="84"/>
                    </a:lnTo>
                    <a:lnTo>
                      <a:pt x="88" y="84"/>
                    </a:lnTo>
                    <a:lnTo>
                      <a:pt x="102" y="90"/>
                    </a:lnTo>
                    <a:lnTo>
                      <a:pt x="102" y="90"/>
                    </a:lnTo>
                    <a:lnTo>
                      <a:pt x="114" y="92"/>
                    </a:lnTo>
                    <a:lnTo>
                      <a:pt x="114" y="92"/>
                    </a:lnTo>
                    <a:lnTo>
                      <a:pt x="126" y="90"/>
                    </a:lnTo>
                    <a:lnTo>
                      <a:pt x="138" y="86"/>
                    </a:lnTo>
                    <a:lnTo>
                      <a:pt x="138" y="86"/>
                    </a:lnTo>
                    <a:lnTo>
                      <a:pt x="174" y="72"/>
                    </a:lnTo>
                    <a:lnTo>
                      <a:pt x="174" y="72"/>
                    </a:lnTo>
                    <a:lnTo>
                      <a:pt x="248" y="36"/>
                    </a:lnTo>
                    <a:lnTo>
                      <a:pt x="244" y="26"/>
                    </a:lnTo>
                    <a:lnTo>
                      <a:pt x="244" y="26"/>
                    </a:lnTo>
                    <a:lnTo>
                      <a:pt x="236" y="14"/>
                    </a:lnTo>
                    <a:lnTo>
                      <a:pt x="228" y="6"/>
                    </a:lnTo>
                    <a:lnTo>
                      <a:pt x="216" y="2"/>
                    </a:lnTo>
                    <a:lnTo>
                      <a:pt x="204" y="0"/>
                    </a:lnTo>
                    <a:lnTo>
                      <a:pt x="204" y="0"/>
                    </a:lnTo>
                    <a:lnTo>
                      <a:pt x="194" y="0"/>
                    </a:lnTo>
                    <a:lnTo>
                      <a:pt x="148" y="12"/>
                    </a:lnTo>
                    <a:lnTo>
                      <a:pt x="154" y="34"/>
                    </a:lnTo>
                    <a:lnTo>
                      <a:pt x="15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7" name="Freeform 1493">
                <a:extLst>
                  <a:ext uri="{FF2B5EF4-FFF2-40B4-BE49-F238E27FC236}">
                    <a16:creationId xmlns:a16="http://schemas.microsoft.com/office/drawing/2014/main" id="{27678B23-28FA-0164-F869-0911828C595C}"/>
                  </a:ext>
                </a:extLst>
              </p:cNvPr>
              <p:cNvSpPr>
                <a:spLocks/>
              </p:cNvSpPr>
              <p:nvPr/>
            </p:nvSpPr>
            <p:spPr bwMode="auto">
              <a:xfrm>
                <a:off x="6751638" y="3114676"/>
                <a:ext cx="225425" cy="133350"/>
              </a:xfrm>
              <a:custGeom>
                <a:avLst/>
                <a:gdLst>
                  <a:gd name="T0" fmla="*/ 0 w 142"/>
                  <a:gd name="T1" fmla="*/ 22 h 84"/>
                  <a:gd name="T2" fmla="*/ 104 w 142"/>
                  <a:gd name="T3" fmla="*/ 48 h 84"/>
                  <a:gd name="T4" fmla="*/ 108 w 142"/>
                  <a:gd name="T5" fmla="*/ 36 h 84"/>
                  <a:gd name="T6" fmla="*/ 104 w 142"/>
                  <a:gd name="T7" fmla="*/ 48 h 84"/>
                  <a:gd name="T8" fmla="*/ 104 w 142"/>
                  <a:gd name="T9" fmla="*/ 48 h 84"/>
                  <a:gd name="T10" fmla="*/ 112 w 142"/>
                  <a:gd name="T11" fmla="*/ 50 h 84"/>
                  <a:gd name="T12" fmla="*/ 112 w 142"/>
                  <a:gd name="T13" fmla="*/ 50 h 84"/>
                  <a:gd name="T14" fmla="*/ 116 w 142"/>
                  <a:gd name="T15" fmla="*/ 52 h 84"/>
                  <a:gd name="T16" fmla="*/ 118 w 142"/>
                  <a:gd name="T17" fmla="*/ 56 h 84"/>
                  <a:gd name="T18" fmla="*/ 118 w 142"/>
                  <a:gd name="T19" fmla="*/ 56 h 84"/>
                  <a:gd name="T20" fmla="*/ 120 w 142"/>
                  <a:gd name="T21" fmla="*/ 60 h 84"/>
                  <a:gd name="T22" fmla="*/ 120 w 142"/>
                  <a:gd name="T23" fmla="*/ 66 h 84"/>
                  <a:gd name="T24" fmla="*/ 120 w 142"/>
                  <a:gd name="T25" fmla="*/ 68 h 84"/>
                  <a:gd name="T26" fmla="*/ 132 w 142"/>
                  <a:gd name="T27" fmla="*/ 68 h 84"/>
                  <a:gd name="T28" fmla="*/ 128 w 142"/>
                  <a:gd name="T29" fmla="*/ 56 h 84"/>
                  <a:gd name="T30" fmla="*/ 112 w 142"/>
                  <a:gd name="T31" fmla="*/ 62 h 84"/>
                  <a:gd name="T32" fmla="*/ 112 w 142"/>
                  <a:gd name="T33" fmla="*/ 62 h 84"/>
                  <a:gd name="T34" fmla="*/ 106 w 142"/>
                  <a:gd name="T35" fmla="*/ 62 h 84"/>
                  <a:gd name="T36" fmla="*/ 106 w 142"/>
                  <a:gd name="T37" fmla="*/ 62 h 84"/>
                  <a:gd name="T38" fmla="*/ 102 w 142"/>
                  <a:gd name="T39" fmla="*/ 62 h 84"/>
                  <a:gd name="T40" fmla="*/ 52 w 142"/>
                  <a:gd name="T41" fmla="*/ 50 h 84"/>
                  <a:gd name="T42" fmla="*/ 46 w 142"/>
                  <a:gd name="T43" fmla="*/ 72 h 84"/>
                  <a:gd name="T44" fmla="*/ 98 w 142"/>
                  <a:gd name="T45" fmla="*/ 84 h 84"/>
                  <a:gd name="T46" fmla="*/ 98 w 142"/>
                  <a:gd name="T47" fmla="*/ 84 h 84"/>
                  <a:gd name="T48" fmla="*/ 106 w 142"/>
                  <a:gd name="T49" fmla="*/ 84 h 84"/>
                  <a:gd name="T50" fmla="*/ 106 w 142"/>
                  <a:gd name="T51" fmla="*/ 84 h 84"/>
                  <a:gd name="T52" fmla="*/ 118 w 142"/>
                  <a:gd name="T53" fmla="*/ 84 h 84"/>
                  <a:gd name="T54" fmla="*/ 142 w 142"/>
                  <a:gd name="T55" fmla="*/ 76 h 84"/>
                  <a:gd name="T56" fmla="*/ 142 w 142"/>
                  <a:gd name="T57" fmla="*/ 66 h 84"/>
                  <a:gd name="T58" fmla="*/ 142 w 142"/>
                  <a:gd name="T59" fmla="*/ 66 h 84"/>
                  <a:gd name="T60" fmla="*/ 140 w 142"/>
                  <a:gd name="T61" fmla="*/ 52 h 84"/>
                  <a:gd name="T62" fmla="*/ 140 w 142"/>
                  <a:gd name="T63" fmla="*/ 52 h 84"/>
                  <a:gd name="T64" fmla="*/ 136 w 142"/>
                  <a:gd name="T65" fmla="*/ 42 h 84"/>
                  <a:gd name="T66" fmla="*/ 128 w 142"/>
                  <a:gd name="T67" fmla="*/ 34 h 84"/>
                  <a:gd name="T68" fmla="*/ 128 w 142"/>
                  <a:gd name="T69" fmla="*/ 34 h 84"/>
                  <a:gd name="T70" fmla="*/ 120 w 142"/>
                  <a:gd name="T71" fmla="*/ 28 h 84"/>
                  <a:gd name="T72" fmla="*/ 110 w 142"/>
                  <a:gd name="T73" fmla="*/ 26 h 84"/>
                  <a:gd name="T74" fmla="*/ 110 w 142"/>
                  <a:gd name="T75" fmla="*/ 26 h 84"/>
                  <a:gd name="T76" fmla="*/ 4 w 142"/>
                  <a:gd name="T77" fmla="*/ 0 h 84"/>
                  <a:gd name="T78" fmla="*/ 0 w 142"/>
                  <a:gd name="T79" fmla="*/ 22 h 84"/>
                  <a:gd name="T80" fmla="*/ 0 w 142"/>
                  <a:gd name="T81"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84">
                    <a:moveTo>
                      <a:pt x="0" y="22"/>
                    </a:moveTo>
                    <a:lnTo>
                      <a:pt x="104" y="48"/>
                    </a:lnTo>
                    <a:lnTo>
                      <a:pt x="108" y="36"/>
                    </a:lnTo>
                    <a:lnTo>
                      <a:pt x="104" y="48"/>
                    </a:lnTo>
                    <a:lnTo>
                      <a:pt x="104" y="48"/>
                    </a:lnTo>
                    <a:lnTo>
                      <a:pt x="112" y="50"/>
                    </a:lnTo>
                    <a:lnTo>
                      <a:pt x="112" y="50"/>
                    </a:lnTo>
                    <a:lnTo>
                      <a:pt x="116" y="52"/>
                    </a:lnTo>
                    <a:lnTo>
                      <a:pt x="118" y="56"/>
                    </a:lnTo>
                    <a:lnTo>
                      <a:pt x="118" y="56"/>
                    </a:lnTo>
                    <a:lnTo>
                      <a:pt x="120" y="60"/>
                    </a:lnTo>
                    <a:lnTo>
                      <a:pt x="120" y="66"/>
                    </a:lnTo>
                    <a:lnTo>
                      <a:pt x="120" y="68"/>
                    </a:lnTo>
                    <a:lnTo>
                      <a:pt x="132" y="68"/>
                    </a:lnTo>
                    <a:lnTo>
                      <a:pt x="128" y="56"/>
                    </a:lnTo>
                    <a:lnTo>
                      <a:pt x="112" y="62"/>
                    </a:lnTo>
                    <a:lnTo>
                      <a:pt x="112" y="62"/>
                    </a:lnTo>
                    <a:lnTo>
                      <a:pt x="106" y="62"/>
                    </a:lnTo>
                    <a:lnTo>
                      <a:pt x="106" y="62"/>
                    </a:lnTo>
                    <a:lnTo>
                      <a:pt x="102" y="62"/>
                    </a:lnTo>
                    <a:lnTo>
                      <a:pt x="52" y="50"/>
                    </a:lnTo>
                    <a:lnTo>
                      <a:pt x="46" y="72"/>
                    </a:lnTo>
                    <a:lnTo>
                      <a:pt x="98" y="84"/>
                    </a:lnTo>
                    <a:lnTo>
                      <a:pt x="98" y="84"/>
                    </a:lnTo>
                    <a:lnTo>
                      <a:pt x="106" y="84"/>
                    </a:lnTo>
                    <a:lnTo>
                      <a:pt x="106" y="84"/>
                    </a:lnTo>
                    <a:lnTo>
                      <a:pt x="118" y="84"/>
                    </a:lnTo>
                    <a:lnTo>
                      <a:pt x="142" y="76"/>
                    </a:lnTo>
                    <a:lnTo>
                      <a:pt x="142" y="66"/>
                    </a:lnTo>
                    <a:lnTo>
                      <a:pt x="142" y="66"/>
                    </a:lnTo>
                    <a:lnTo>
                      <a:pt x="140" y="52"/>
                    </a:lnTo>
                    <a:lnTo>
                      <a:pt x="140" y="52"/>
                    </a:lnTo>
                    <a:lnTo>
                      <a:pt x="136" y="42"/>
                    </a:lnTo>
                    <a:lnTo>
                      <a:pt x="128" y="34"/>
                    </a:lnTo>
                    <a:lnTo>
                      <a:pt x="128" y="34"/>
                    </a:lnTo>
                    <a:lnTo>
                      <a:pt x="120" y="28"/>
                    </a:lnTo>
                    <a:lnTo>
                      <a:pt x="110" y="26"/>
                    </a:lnTo>
                    <a:lnTo>
                      <a:pt x="110" y="26"/>
                    </a:lnTo>
                    <a:lnTo>
                      <a:pt x="4" y="0"/>
                    </a:lnTo>
                    <a:lnTo>
                      <a:pt x="0"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8" name="Freeform 1494">
                <a:extLst>
                  <a:ext uri="{FF2B5EF4-FFF2-40B4-BE49-F238E27FC236}">
                    <a16:creationId xmlns:a16="http://schemas.microsoft.com/office/drawing/2014/main" id="{84238423-7FF2-1197-3644-8BD567478D3C}"/>
                  </a:ext>
                </a:extLst>
              </p:cNvPr>
              <p:cNvSpPr>
                <a:spLocks/>
              </p:cNvSpPr>
              <p:nvPr/>
            </p:nvSpPr>
            <p:spPr bwMode="auto">
              <a:xfrm>
                <a:off x="6831013" y="2933701"/>
                <a:ext cx="222250" cy="117475"/>
              </a:xfrm>
              <a:custGeom>
                <a:avLst/>
                <a:gdLst>
                  <a:gd name="T0" fmla="*/ 116 w 140"/>
                  <a:gd name="T1" fmla="*/ 36 h 74"/>
                  <a:gd name="T2" fmla="*/ 116 w 140"/>
                  <a:gd name="T3" fmla="*/ 36 h 74"/>
                  <a:gd name="T4" fmla="*/ 116 w 140"/>
                  <a:gd name="T5" fmla="*/ 36 h 74"/>
                  <a:gd name="T6" fmla="*/ 116 w 140"/>
                  <a:gd name="T7" fmla="*/ 38 h 74"/>
                  <a:gd name="T8" fmla="*/ 112 w 140"/>
                  <a:gd name="T9" fmla="*/ 42 h 74"/>
                  <a:gd name="T10" fmla="*/ 104 w 140"/>
                  <a:gd name="T11" fmla="*/ 44 h 74"/>
                  <a:gd name="T12" fmla="*/ 94 w 140"/>
                  <a:gd name="T13" fmla="*/ 48 h 74"/>
                  <a:gd name="T14" fmla="*/ 70 w 140"/>
                  <a:gd name="T15" fmla="*/ 50 h 74"/>
                  <a:gd name="T16" fmla="*/ 48 w 140"/>
                  <a:gd name="T17" fmla="*/ 48 h 74"/>
                  <a:gd name="T18" fmla="*/ 32 w 140"/>
                  <a:gd name="T19" fmla="*/ 44 h 74"/>
                  <a:gd name="T20" fmla="*/ 24 w 140"/>
                  <a:gd name="T21" fmla="*/ 38 h 74"/>
                  <a:gd name="T22" fmla="*/ 22 w 140"/>
                  <a:gd name="T23" fmla="*/ 36 h 74"/>
                  <a:gd name="T24" fmla="*/ 22 w 140"/>
                  <a:gd name="T25" fmla="*/ 36 h 74"/>
                  <a:gd name="T26" fmla="*/ 22 w 140"/>
                  <a:gd name="T27" fmla="*/ 36 h 74"/>
                  <a:gd name="T28" fmla="*/ 22 w 140"/>
                  <a:gd name="T29" fmla="*/ 36 h 74"/>
                  <a:gd name="T30" fmla="*/ 22 w 140"/>
                  <a:gd name="T31" fmla="*/ 36 h 74"/>
                  <a:gd name="T32" fmla="*/ 22 w 140"/>
                  <a:gd name="T33" fmla="*/ 36 h 74"/>
                  <a:gd name="T34" fmla="*/ 22 w 140"/>
                  <a:gd name="T35" fmla="*/ 36 h 74"/>
                  <a:gd name="T36" fmla="*/ 26 w 140"/>
                  <a:gd name="T37" fmla="*/ 32 h 74"/>
                  <a:gd name="T38" fmla="*/ 44 w 140"/>
                  <a:gd name="T39" fmla="*/ 26 h 74"/>
                  <a:gd name="T40" fmla="*/ 56 w 140"/>
                  <a:gd name="T41" fmla="*/ 24 h 74"/>
                  <a:gd name="T42" fmla="*/ 70 w 140"/>
                  <a:gd name="T43" fmla="*/ 22 h 74"/>
                  <a:gd name="T44" fmla="*/ 106 w 140"/>
                  <a:gd name="T45" fmla="*/ 30 h 74"/>
                  <a:gd name="T46" fmla="*/ 116 w 140"/>
                  <a:gd name="T47" fmla="*/ 34 h 74"/>
                  <a:gd name="T48" fmla="*/ 116 w 140"/>
                  <a:gd name="T49" fmla="*/ 36 h 74"/>
                  <a:gd name="T50" fmla="*/ 116 w 140"/>
                  <a:gd name="T51" fmla="*/ 36 h 74"/>
                  <a:gd name="T52" fmla="*/ 116 w 140"/>
                  <a:gd name="T53" fmla="*/ 36 h 74"/>
                  <a:gd name="T54" fmla="*/ 116 w 140"/>
                  <a:gd name="T55" fmla="*/ 36 h 74"/>
                  <a:gd name="T56" fmla="*/ 140 w 140"/>
                  <a:gd name="T57" fmla="*/ 36 h 74"/>
                  <a:gd name="T58" fmla="*/ 138 w 140"/>
                  <a:gd name="T59" fmla="*/ 32 h 74"/>
                  <a:gd name="T60" fmla="*/ 138 w 140"/>
                  <a:gd name="T61" fmla="*/ 26 h 74"/>
                  <a:gd name="T62" fmla="*/ 126 w 140"/>
                  <a:gd name="T63" fmla="*/ 14 h 74"/>
                  <a:gd name="T64" fmla="*/ 114 w 140"/>
                  <a:gd name="T65" fmla="*/ 8 h 74"/>
                  <a:gd name="T66" fmla="*/ 102 w 140"/>
                  <a:gd name="T67" fmla="*/ 4 h 74"/>
                  <a:gd name="T68" fmla="*/ 70 w 140"/>
                  <a:gd name="T69" fmla="*/ 0 h 74"/>
                  <a:gd name="T70" fmla="*/ 44 w 140"/>
                  <a:gd name="T71" fmla="*/ 2 h 74"/>
                  <a:gd name="T72" fmla="*/ 24 w 140"/>
                  <a:gd name="T73" fmla="*/ 8 h 74"/>
                  <a:gd name="T74" fmla="*/ 14 w 140"/>
                  <a:gd name="T75" fmla="*/ 14 h 74"/>
                  <a:gd name="T76" fmla="*/ 8 w 140"/>
                  <a:gd name="T77" fmla="*/ 18 h 74"/>
                  <a:gd name="T78" fmla="*/ 2 w 140"/>
                  <a:gd name="T79" fmla="*/ 26 h 74"/>
                  <a:gd name="T80" fmla="*/ 0 w 140"/>
                  <a:gd name="T81" fmla="*/ 36 h 74"/>
                  <a:gd name="T82" fmla="*/ 0 w 140"/>
                  <a:gd name="T83" fmla="*/ 42 h 74"/>
                  <a:gd name="T84" fmla="*/ 2 w 140"/>
                  <a:gd name="T85" fmla="*/ 46 h 74"/>
                  <a:gd name="T86" fmla="*/ 12 w 140"/>
                  <a:gd name="T87" fmla="*/ 58 h 74"/>
                  <a:gd name="T88" fmla="*/ 24 w 140"/>
                  <a:gd name="T89" fmla="*/ 66 h 74"/>
                  <a:gd name="T90" fmla="*/ 38 w 140"/>
                  <a:gd name="T91" fmla="*/ 70 h 74"/>
                  <a:gd name="T92" fmla="*/ 70 w 140"/>
                  <a:gd name="T93" fmla="*/ 74 h 74"/>
                  <a:gd name="T94" fmla="*/ 94 w 140"/>
                  <a:gd name="T95" fmla="*/ 72 h 74"/>
                  <a:gd name="T96" fmla="*/ 116 w 140"/>
                  <a:gd name="T97" fmla="*/ 64 h 74"/>
                  <a:gd name="T98" fmla="*/ 124 w 140"/>
                  <a:gd name="T99" fmla="*/ 60 h 74"/>
                  <a:gd name="T100" fmla="*/ 132 w 140"/>
                  <a:gd name="T101" fmla="*/ 54 h 74"/>
                  <a:gd name="T102" fmla="*/ 138 w 140"/>
                  <a:gd name="T103" fmla="*/ 46 h 74"/>
                  <a:gd name="T104" fmla="*/ 140 w 140"/>
                  <a:gd name="T10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74">
                    <a:moveTo>
                      <a:pt x="128" y="36"/>
                    </a:moveTo>
                    <a:lnTo>
                      <a:pt x="116" y="36"/>
                    </a:lnTo>
                    <a:lnTo>
                      <a:pt x="116" y="36"/>
                    </a:lnTo>
                    <a:lnTo>
                      <a:pt x="116" y="36"/>
                    </a:lnTo>
                    <a:lnTo>
                      <a:pt x="116" y="36"/>
                    </a:lnTo>
                    <a:lnTo>
                      <a:pt x="116" y="36"/>
                    </a:lnTo>
                    <a:lnTo>
                      <a:pt x="116" y="36"/>
                    </a:lnTo>
                    <a:lnTo>
                      <a:pt x="116" y="38"/>
                    </a:lnTo>
                    <a:lnTo>
                      <a:pt x="116" y="38"/>
                    </a:lnTo>
                    <a:lnTo>
                      <a:pt x="112" y="42"/>
                    </a:lnTo>
                    <a:lnTo>
                      <a:pt x="112" y="42"/>
                    </a:lnTo>
                    <a:lnTo>
                      <a:pt x="104" y="44"/>
                    </a:lnTo>
                    <a:lnTo>
                      <a:pt x="94" y="48"/>
                    </a:lnTo>
                    <a:lnTo>
                      <a:pt x="94" y="48"/>
                    </a:lnTo>
                    <a:lnTo>
                      <a:pt x="82" y="50"/>
                    </a:lnTo>
                    <a:lnTo>
                      <a:pt x="70" y="50"/>
                    </a:lnTo>
                    <a:lnTo>
                      <a:pt x="70" y="50"/>
                    </a:lnTo>
                    <a:lnTo>
                      <a:pt x="48" y="48"/>
                    </a:lnTo>
                    <a:lnTo>
                      <a:pt x="32" y="44"/>
                    </a:lnTo>
                    <a:lnTo>
                      <a:pt x="32" y="44"/>
                    </a:lnTo>
                    <a:lnTo>
                      <a:pt x="24" y="38"/>
                    </a:lnTo>
                    <a:lnTo>
                      <a:pt x="24" y="38"/>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6" y="32"/>
                    </a:lnTo>
                    <a:lnTo>
                      <a:pt x="26" y="32"/>
                    </a:lnTo>
                    <a:lnTo>
                      <a:pt x="34" y="28"/>
                    </a:lnTo>
                    <a:lnTo>
                      <a:pt x="44" y="26"/>
                    </a:lnTo>
                    <a:lnTo>
                      <a:pt x="44" y="26"/>
                    </a:lnTo>
                    <a:lnTo>
                      <a:pt x="56" y="24"/>
                    </a:lnTo>
                    <a:lnTo>
                      <a:pt x="70" y="22"/>
                    </a:lnTo>
                    <a:lnTo>
                      <a:pt x="70" y="22"/>
                    </a:lnTo>
                    <a:lnTo>
                      <a:pt x="90" y="24"/>
                    </a:lnTo>
                    <a:lnTo>
                      <a:pt x="106" y="30"/>
                    </a:lnTo>
                    <a:lnTo>
                      <a:pt x="106" y="30"/>
                    </a:lnTo>
                    <a:lnTo>
                      <a:pt x="116" y="34"/>
                    </a:lnTo>
                    <a:lnTo>
                      <a:pt x="116" y="34"/>
                    </a:lnTo>
                    <a:lnTo>
                      <a:pt x="116" y="36"/>
                    </a:lnTo>
                    <a:lnTo>
                      <a:pt x="116" y="36"/>
                    </a:lnTo>
                    <a:lnTo>
                      <a:pt x="116" y="36"/>
                    </a:lnTo>
                    <a:lnTo>
                      <a:pt x="116" y="36"/>
                    </a:lnTo>
                    <a:lnTo>
                      <a:pt x="116" y="36"/>
                    </a:lnTo>
                    <a:lnTo>
                      <a:pt x="116" y="36"/>
                    </a:lnTo>
                    <a:lnTo>
                      <a:pt x="116" y="36"/>
                    </a:lnTo>
                    <a:lnTo>
                      <a:pt x="128" y="36"/>
                    </a:lnTo>
                    <a:lnTo>
                      <a:pt x="140" y="36"/>
                    </a:lnTo>
                    <a:lnTo>
                      <a:pt x="140" y="36"/>
                    </a:lnTo>
                    <a:lnTo>
                      <a:pt x="138" y="32"/>
                    </a:lnTo>
                    <a:lnTo>
                      <a:pt x="138" y="26"/>
                    </a:lnTo>
                    <a:lnTo>
                      <a:pt x="138" y="26"/>
                    </a:lnTo>
                    <a:lnTo>
                      <a:pt x="132" y="20"/>
                    </a:lnTo>
                    <a:lnTo>
                      <a:pt x="126" y="14"/>
                    </a:lnTo>
                    <a:lnTo>
                      <a:pt x="126" y="14"/>
                    </a:lnTo>
                    <a:lnTo>
                      <a:pt x="114" y="8"/>
                    </a:lnTo>
                    <a:lnTo>
                      <a:pt x="102" y="4"/>
                    </a:lnTo>
                    <a:lnTo>
                      <a:pt x="102" y="4"/>
                    </a:lnTo>
                    <a:lnTo>
                      <a:pt x="86" y="2"/>
                    </a:lnTo>
                    <a:lnTo>
                      <a:pt x="70" y="0"/>
                    </a:lnTo>
                    <a:lnTo>
                      <a:pt x="70" y="0"/>
                    </a:lnTo>
                    <a:lnTo>
                      <a:pt x="44" y="2"/>
                    </a:lnTo>
                    <a:lnTo>
                      <a:pt x="34" y="4"/>
                    </a:lnTo>
                    <a:lnTo>
                      <a:pt x="24" y="8"/>
                    </a:lnTo>
                    <a:lnTo>
                      <a:pt x="24" y="8"/>
                    </a:lnTo>
                    <a:lnTo>
                      <a:pt x="14" y="14"/>
                    </a:lnTo>
                    <a:lnTo>
                      <a:pt x="8" y="18"/>
                    </a:lnTo>
                    <a:lnTo>
                      <a:pt x="8" y="18"/>
                    </a:lnTo>
                    <a:lnTo>
                      <a:pt x="2" y="26"/>
                    </a:lnTo>
                    <a:lnTo>
                      <a:pt x="2" y="26"/>
                    </a:lnTo>
                    <a:lnTo>
                      <a:pt x="0" y="32"/>
                    </a:lnTo>
                    <a:lnTo>
                      <a:pt x="0" y="36"/>
                    </a:lnTo>
                    <a:lnTo>
                      <a:pt x="0" y="36"/>
                    </a:lnTo>
                    <a:lnTo>
                      <a:pt x="0" y="42"/>
                    </a:lnTo>
                    <a:lnTo>
                      <a:pt x="2" y="46"/>
                    </a:lnTo>
                    <a:lnTo>
                      <a:pt x="2" y="46"/>
                    </a:lnTo>
                    <a:lnTo>
                      <a:pt x="6" y="54"/>
                    </a:lnTo>
                    <a:lnTo>
                      <a:pt x="12" y="58"/>
                    </a:lnTo>
                    <a:lnTo>
                      <a:pt x="12" y="58"/>
                    </a:lnTo>
                    <a:lnTo>
                      <a:pt x="24" y="66"/>
                    </a:lnTo>
                    <a:lnTo>
                      <a:pt x="38" y="70"/>
                    </a:lnTo>
                    <a:lnTo>
                      <a:pt x="38" y="70"/>
                    </a:lnTo>
                    <a:lnTo>
                      <a:pt x="52" y="72"/>
                    </a:lnTo>
                    <a:lnTo>
                      <a:pt x="70" y="74"/>
                    </a:lnTo>
                    <a:lnTo>
                      <a:pt x="70" y="74"/>
                    </a:lnTo>
                    <a:lnTo>
                      <a:pt x="94" y="72"/>
                    </a:lnTo>
                    <a:lnTo>
                      <a:pt x="106" y="68"/>
                    </a:lnTo>
                    <a:lnTo>
                      <a:pt x="116" y="64"/>
                    </a:lnTo>
                    <a:lnTo>
                      <a:pt x="116" y="64"/>
                    </a:lnTo>
                    <a:lnTo>
                      <a:pt x="124" y="60"/>
                    </a:lnTo>
                    <a:lnTo>
                      <a:pt x="132" y="54"/>
                    </a:lnTo>
                    <a:lnTo>
                      <a:pt x="132" y="54"/>
                    </a:lnTo>
                    <a:lnTo>
                      <a:pt x="138" y="46"/>
                    </a:lnTo>
                    <a:lnTo>
                      <a:pt x="138" y="46"/>
                    </a:lnTo>
                    <a:lnTo>
                      <a:pt x="138" y="42"/>
                    </a:lnTo>
                    <a:lnTo>
                      <a:pt x="140" y="36"/>
                    </a:lnTo>
                    <a:lnTo>
                      <a:pt x="12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09" name="Freeform 1495">
                <a:extLst>
                  <a:ext uri="{FF2B5EF4-FFF2-40B4-BE49-F238E27FC236}">
                    <a16:creationId xmlns:a16="http://schemas.microsoft.com/office/drawing/2014/main" id="{F06D1AC0-1EAD-2618-706C-59C75650435B}"/>
                  </a:ext>
                </a:extLst>
              </p:cNvPr>
              <p:cNvSpPr>
                <a:spLocks/>
              </p:cNvSpPr>
              <p:nvPr/>
            </p:nvSpPr>
            <p:spPr bwMode="auto">
              <a:xfrm>
                <a:off x="6831013" y="3051176"/>
                <a:ext cx="222250" cy="57150"/>
              </a:xfrm>
              <a:custGeom>
                <a:avLst/>
                <a:gdLst>
                  <a:gd name="T0" fmla="*/ 116 w 140"/>
                  <a:gd name="T1" fmla="*/ 0 h 36"/>
                  <a:gd name="T2" fmla="*/ 116 w 140"/>
                  <a:gd name="T3" fmla="*/ 0 h 36"/>
                  <a:gd name="T4" fmla="*/ 116 w 140"/>
                  <a:gd name="T5" fmla="*/ 0 h 36"/>
                  <a:gd name="T6" fmla="*/ 116 w 140"/>
                  <a:gd name="T7" fmla="*/ 0 h 36"/>
                  <a:gd name="T8" fmla="*/ 116 w 140"/>
                  <a:gd name="T9" fmla="*/ 0 h 36"/>
                  <a:gd name="T10" fmla="*/ 116 w 140"/>
                  <a:gd name="T11" fmla="*/ 0 h 36"/>
                  <a:gd name="T12" fmla="*/ 116 w 140"/>
                  <a:gd name="T13" fmla="*/ 2 h 36"/>
                  <a:gd name="T14" fmla="*/ 116 w 140"/>
                  <a:gd name="T15" fmla="*/ 2 h 36"/>
                  <a:gd name="T16" fmla="*/ 112 w 140"/>
                  <a:gd name="T17" fmla="*/ 6 h 36"/>
                  <a:gd name="T18" fmla="*/ 112 w 140"/>
                  <a:gd name="T19" fmla="*/ 6 h 36"/>
                  <a:gd name="T20" fmla="*/ 104 w 140"/>
                  <a:gd name="T21" fmla="*/ 8 h 36"/>
                  <a:gd name="T22" fmla="*/ 94 w 140"/>
                  <a:gd name="T23" fmla="*/ 12 h 36"/>
                  <a:gd name="T24" fmla="*/ 94 w 140"/>
                  <a:gd name="T25" fmla="*/ 12 h 36"/>
                  <a:gd name="T26" fmla="*/ 82 w 140"/>
                  <a:gd name="T27" fmla="*/ 14 h 36"/>
                  <a:gd name="T28" fmla="*/ 70 w 140"/>
                  <a:gd name="T29" fmla="*/ 14 h 36"/>
                  <a:gd name="T30" fmla="*/ 70 w 140"/>
                  <a:gd name="T31" fmla="*/ 14 h 36"/>
                  <a:gd name="T32" fmla="*/ 48 w 140"/>
                  <a:gd name="T33" fmla="*/ 12 h 36"/>
                  <a:gd name="T34" fmla="*/ 32 w 140"/>
                  <a:gd name="T35" fmla="*/ 8 h 36"/>
                  <a:gd name="T36" fmla="*/ 32 w 140"/>
                  <a:gd name="T37" fmla="*/ 8 h 36"/>
                  <a:gd name="T38" fmla="*/ 24 w 140"/>
                  <a:gd name="T39" fmla="*/ 2 h 36"/>
                  <a:gd name="T40" fmla="*/ 24 w 140"/>
                  <a:gd name="T41" fmla="*/ 2 h 36"/>
                  <a:gd name="T42" fmla="*/ 22 w 140"/>
                  <a:gd name="T43" fmla="*/ 0 h 36"/>
                  <a:gd name="T44" fmla="*/ 22 w 140"/>
                  <a:gd name="T45" fmla="*/ 0 h 36"/>
                  <a:gd name="T46" fmla="*/ 22 w 140"/>
                  <a:gd name="T47" fmla="*/ 0 h 36"/>
                  <a:gd name="T48" fmla="*/ 22 w 140"/>
                  <a:gd name="T49" fmla="*/ 0 h 36"/>
                  <a:gd name="T50" fmla="*/ 22 w 140"/>
                  <a:gd name="T51" fmla="*/ 0 h 36"/>
                  <a:gd name="T52" fmla="*/ 22 w 140"/>
                  <a:gd name="T53" fmla="*/ 0 h 36"/>
                  <a:gd name="T54" fmla="*/ 22 w 140"/>
                  <a:gd name="T55" fmla="*/ 0 h 36"/>
                  <a:gd name="T56" fmla="*/ 0 w 140"/>
                  <a:gd name="T57" fmla="*/ 0 h 36"/>
                  <a:gd name="T58" fmla="*/ 0 w 140"/>
                  <a:gd name="T59" fmla="*/ 0 h 36"/>
                  <a:gd name="T60" fmla="*/ 0 w 140"/>
                  <a:gd name="T61" fmla="*/ 6 h 36"/>
                  <a:gd name="T62" fmla="*/ 2 w 140"/>
                  <a:gd name="T63" fmla="*/ 10 h 36"/>
                  <a:gd name="T64" fmla="*/ 2 w 140"/>
                  <a:gd name="T65" fmla="*/ 10 h 36"/>
                  <a:gd name="T66" fmla="*/ 6 w 140"/>
                  <a:gd name="T67" fmla="*/ 18 h 36"/>
                  <a:gd name="T68" fmla="*/ 12 w 140"/>
                  <a:gd name="T69" fmla="*/ 22 h 36"/>
                  <a:gd name="T70" fmla="*/ 12 w 140"/>
                  <a:gd name="T71" fmla="*/ 22 h 36"/>
                  <a:gd name="T72" fmla="*/ 24 w 140"/>
                  <a:gd name="T73" fmla="*/ 28 h 36"/>
                  <a:gd name="T74" fmla="*/ 38 w 140"/>
                  <a:gd name="T75" fmla="*/ 34 h 36"/>
                  <a:gd name="T76" fmla="*/ 38 w 140"/>
                  <a:gd name="T77" fmla="*/ 34 h 36"/>
                  <a:gd name="T78" fmla="*/ 52 w 140"/>
                  <a:gd name="T79" fmla="*/ 36 h 36"/>
                  <a:gd name="T80" fmla="*/ 70 w 140"/>
                  <a:gd name="T81" fmla="*/ 36 h 36"/>
                  <a:gd name="T82" fmla="*/ 70 w 140"/>
                  <a:gd name="T83" fmla="*/ 36 h 36"/>
                  <a:gd name="T84" fmla="*/ 94 w 140"/>
                  <a:gd name="T85" fmla="*/ 34 h 36"/>
                  <a:gd name="T86" fmla="*/ 106 w 140"/>
                  <a:gd name="T87" fmla="*/ 32 h 36"/>
                  <a:gd name="T88" fmla="*/ 116 w 140"/>
                  <a:gd name="T89" fmla="*/ 28 h 36"/>
                  <a:gd name="T90" fmla="*/ 116 w 140"/>
                  <a:gd name="T91" fmla="*/ 28 h 36"/>
                  <a:gd name="T92" fmla="*/ 124 w 140"/>
                  <a:gd name="T93" fmla="*/ 24 h 36"/>
                  <a:gd name="T94" fmla="*/ 132 w 140"/>
                  <a:gd name="T95" fmla="*/ 18 h 36"/>
                  <a:gd name="T96" fmla="*/ 132 w 140"/>
                  <a:gd name="T97" fmla="*/ 18 h 36"/>
                  <a:gd name="T98" fmla="*/ 138 w 140"/>
                  <a:gd name="T99" fmla="*/ 10 h 36"/>
                  <a:gd name="T100" fmla="*/ 138 w 140"/>
                  <a:gd name="T101" fmla="*/ 10 h 36"/>
                  <a:gd name="T102" fmla="*/ 138 w 140"/>
                  <a:gd name="T103" fmla="*/ 6 h 36"/>
                  <a:gd name="T104" fmla="*/ 140 w 140"/>
                  <a:gd name="T105" fmla="*/ 0 h 36"/>
                  <a:gd name="T106" fmla="*/ 116 w 140"/>
                  <a:gd name="T107" fmla="*/ 0 h 36"/>
                  <a:gd name="T108" fmla="*/ 116 w 140"/>
                  <a:gd name="T10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 h="36">
                    <a:moveTo>
                      <a:pt x="116" y="0"/>
                    </a:moveTo>
                    <a:lnTo>
                      <a:pt x="116" y="0"/>
                    </a:lnTo>
                    <a:lnTo>
                      <a:pt x="116" y="0"/>
                    </a:lnTo>
                    <a:lnTo>
                      <a:pt x="116" y="0"/>
                    </a:lnTo>
                    <a:lnTo>
                      <a:pt x="116" y="0"/>
                    </a:lnTo>
                    <a:lnTo>
                      <a:pt x="116" y="0"/>
                    </a:lnTo>
                    <a:lnTo>
                      <a:pt x="116" y="2"/>
                    </a:lnTo>
                    <a:lnTo>
                      <a:pt x="116" y="2"/>
                    </a:lnTo>
                    <a:lnTo>
                      <a:pt x="112" y="6"/>
                    </a:lnTo>
                    <a:lnTo>
                      <a:pt x="112" y="6"/>
                    </a:lnTo>
                    <a:lnTo>
                      <a:pt x="104" y="8"/>
                    </a:lnTo>
                    <a:lnTo>
                      <a:pt x="94" y="12"/>
                    </a:lnTo>
                    <a:lnTo>
                      <a:pt x="94" y="12"/>
                    </a:lnTo>
                    <a:lnTo>
                      <a:pt x="82" y="14"/>
                    </a:lnTo>
                    <a:lnTo>
                      <a:pt x="70" y="14"/>
                    </a:lnTo>
                    <a:lnTo>
                      <a:pt x="70" y="14"/>
                    </a:lnTo>
                    <a:lnTo>
                      <a:pt x="48" y="12"/>
                    </a:lnTo>
                    <a:lnTo>
                      <a:pt x="32" y="8"/>
                    </a:lnTo>
                    <a:lnTo>
                      <a:pt x="32" y="8"/>
                    </a:lnTo>
                    <a:lnTo>
                      <a:pt x="24" y="2"/>
                    </a:lnTo>
                    <a:lnTo>
                      <a:pt x="24" y="2"/>
                    </a:lnTo>
                    <a:lnTo>
                      <a:pt x="22" y="0"/>
                    </a:lnTo>
                    <a:lnTo>
                      <a:pt x="22" y="0"/>
                    </a:lnTo>
                    <a:lnTo>
                      <a:pt x="22" y="0"/>
                    </a:lnTo>
                    <a:lnTo>
                      <a:pt x="22" y="0"/>
                    </a:lnTo>
                    <a:lnTo>
                      <a:pt x="22" y="0"/>
                    </a:lnTo>
                    <a:lnTo>
                      <a:pt x="22" y="0"/>
                    </a:lnTo>
                    <a:lnTo>
                      <a:pt x="22" y="0"/>
                    </a:lnTo>
                    <a:lnTo>
                      <a:pt x="0" y="0"/>
                    </a:lnTo>
                    <a:lnTo>
                      <a:pt x="0" y="0"/>
                    </a:lnTo>
                    <a:lnTo>
                      <a:pt x="0" y="6"/>
                    </a:lnTo>
                    <a:lnTo>
                      <a:pt x="2" y="10"/>
                    </a:lnTo>
                    <a:lnTo>
                      <a:pt x="2" y="10"/>
                    </a:lnTo>
                    <a:lnTo>
                      <a:pt x="6" y="18"/>
                    </a:lnTo>
                    <a:lnTo>
                      <a:pt x="12" y="22"/>
                    </a:lnTo>
                    <a:lnTo>
                      <a:pt x="12" y="22"/>
                    </a:lnTo>
                    <a:lnTo>
                      <a:pt x="24" y="28"/>
                    </a:lnTo>
                    <a:lnTo>
                      <a:pt x="38" y="34"/>
                    </a:lnTo>
                    <a:lnTo>
                      <a:pt x="38" y="34"/>
                    </a:lnTo>
                    <a:lnTo>
                      <a:pt x="52" y="36"/>
                    </a:lnTo>
                    <a:lnTo>
                      <a:pt x="70" y="36"/>
                    </a:lnTo>
                    <a:lnTo>
                      <a:pt x="70" y="36"/>
                    </a:lnTo>
                    <a:lnTo>
                      <a:pt x="94" y="34"/>
                    </a:lnTo>
                    <a:lnTo>
                      <a:pt x="106" y="32"/>
                    </a:lnTo>
                    <a:lnTo>
                      <a:pt x="116" y="28"/>
                    </a:lnTo>
                    <a:lnTo>
                      <a:pt x="116" y="28"/>
                    </a:lnTo>
                    <a:lnTo>
                      <a:pt x="124" y="24"/>
                    </a:lnTo>
                    <a:lnTo>
                      <a:pt x="132" y="18"/>
                    </a:lnTo>
                    <a:lnTo>
                      <a:pt x="132" y="18"/>
                    </a:lnTo>
                    <a:lnTo>
                      <a:pt x="138" y="10"/>
                    </a:lnTo>
                    <a:lnTo>
                      <a:pt x="138" y="10"/>
                    </a:lnTo>
                    <a:lnTo>
                      <a:pt x="138" y="6"/>
                    </a:lnTo>
                    <a:lnTo>
                      <a:pt x="140" y="0"/>
                    </a:lnTo>
                    <a:lnTo>
                      <a:pt x="116" y="0"/>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0" name="Freeform 1496">
                <a:extLst>
                  <a:ext uri="{FF2B5EF4-FFF2-40B4-BE49-F238E27FC236}">
                    <a16:creationId xmlns:a16="http://schemas.microsoft.com/office/drawing/2014/main" id="{76FCAC8F-42A6-690A-F83E-BA795613C4E6}"/>
                  </a:ext>
                </a:extLst>
              </p:cNvPr>
              <p:cNvSpPr>
                <a:spLocks/>
              </p:cNvSpPr>
              <p:nvPr/>
            </p:nvSpPr>
            <p:spPr bwMode="auto">
              <a:xfrm>
                <a:off x="6964363" y="3111501"/>
                <a:ext cx="88900" cy="57150"/>
              </a:xfrm>
              <a:custGeom>
                <a:avLst/>
                <a:gdLst>
                  <a:gd name="T0" fmla="*/ 2 w 56"/>
                  <a:gd name="T1" fmla="*/ 36 h 36"/>
                  <a:gd name="T2" fmla="*/ 2 w 56"/>
                  <a:gd name="T3" fmla="*/ 36 h 36"/>
                  <a:gd name="T4" fmla="*/ 22 w 56"/>
                  <a:gd name="T5" fmla="*/ 32 h 36"/>
                  <a:gd name="T6" fmla="*/ 38 w 56"/>
                  <a:gd name="T7" fmla="*/ 26 h 36"/>
                  <a:gd name="T8" fmla="*/ 38 w 56"/>
                  <a:gd name="T9" fmla="*/ 26 h 36"/>
                  <a:gd name="T10" fmla="*/ 44 w 56"/>
                  <a:gd name="T11" fmla="*/ 22 h 36"/>
                  <a:gd name="T12" fmla="*/ 50 w 56"/>
                  <a:gd name="T13" fmla="*/ 16 h 36"/>
                  <a:gd name="T14" fmla="*/ 50 w 56"/>
                  <a:gd name="T15" fmla="*/ 16 h 36"/>
                  <a:gd name="T16" fmla="*/ 54 w 56"/>
                  <a:gd name="T17" fmla="*/ 8 h 36"/>
                  <a:gd name="T18" fmla="*/ 56 w 56"/>
                  <a:gd name="T19" fmla="*/ 0 h 36"/>
                  <a:gd name="T20" fmla="*/ 32 w 56"/>
                  <a:gd name="T21" fmla="*/ 0 h 36"/>
                  <a:gd name="T22" fmla="*/ 34 w 56"/>
                  <a:gd name="T23" fmla="*/ 0 h 36"/>
                  <a:gd name="T24" fmla="*/ 32 w 56"/>
                  <a:gd name="T25" fmla="*/ 0 h 36"/>
                  <a:gd name="T26" fmla="*/ 32 w 56"/>
                  <a:gd name="T27" fmla="*/ 0 h 36"/>
                  <a:gd name="T28" fmla="*/ 34 w 56"/>
                  <a:gd name="T29" fmla="*/ 0 h 36"/>
                  <a:gd name="T30" fmla="*/ 32 w 56"/>
                  <a:gd name="T31" fmla="*/ 0 h 36"/>
                  <a:gd name="T32" fmla="*/ 32 w 56"/>
                  <a:gd name="T33" fmla="*/ 0 h 36"/>
                  <a:gd name="T34" fmla="*/ 32 w 56"/>
                  <a:gd name="T35" fmla="*/ 0 h 36"/>
                  <a:gd name="T36" fmla="*/ 30 w 56"/>
                  <a:gd name="T37" fmla="*/ 4 h 36"/>
                  <a:gd name="T38" fmla="*/ 30 w 56"/>
                  <a:gd name="T39" fmla="*/ 4 h 36"/>
                  <a:gd name="T40" fmla="*/ 18 w 56"/>
                  <a:gd name="T41" fmla="*/ 10 h 36"/>
                  <a:gd name="T42" fmla="*/ 18 w 56"/>
                  <a:gd name="T43" fmla="*/ 10 h 36"/>
                  <a:gd name="T44" fmla="*/ 0 w 56"/>
                  <a:gd name="T45" fmla="*/ 14 h 36"/>
                  <a:gd name="T46" fmla="*/ 2 w 56"/>
                  <a:gd name="T47" fmla="*/ 36 h 36"/>
                  <a:gd name="T48" fmla="*/ 2 w 56"/>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6">
                    <a:moveTo>
                      <a:pt x="2" y="36"/>
                    </a:moveTo>
                    <a:lnTo>
                      <a:pt x="2" y="36"/>
                    </a:lnTo>
                    <a:lnTo>
                      <a:pt x="22" y="32"/>
                    </a:lnTo>
                    <a:lnTo>
                      <a:pt x="38" y="26"/>
                    </a:lnTo>
                    <a:lnTo>
                      <a:pt x="38" y="26"/>
                    </a:lnTo>
                    <a:lnTo>
                      <a:pt x="44" y="22"/>
                    </a:lnTo>
                    <a:lnTo>
                      <a:pt x="50" y="16"/>
                    </a:lnTo>
                    <a:lnTo>
                      <a:pt x="50" y="16"/>
                    </a:lnTo>
                    <a:lnTo>
                      <a:pt x="54" y="8"/>
                    </a:lnTo>
                    <a:lnTo>
                      <a:pt x="56" y="0"/>
                    </a:lnTo>
                    <a:lnTo>
                      <a:pt x="32" y="0"/>
                    </a:lnTo>
                    <a:lnTo>
                      <a:pt x="34" y="0"/>
                    </a:lnTo>
                    <a:lnTo>
                      <a:pt x="32" y="0"/>
                    </a:lnTo>
                    <a:lnTo>
                      <a:pt x="32" y="0"/>
                    </a:lnTo>
                    <a:lnTo>
                      <a:pt x="34" y="0"/>
                    </a:lnTo>
                    <a:lnTo>
                      <a:pt x="32" y="0"/>
                    </a:lnTo>
                    <a:lnTo>
                      <a:pt x="32" y="0"/>
                    </a:lnTo>
                    <a:lnTo>
                      <a:pt x="32" y="0"/>
                    </a:lnTo>
                    <a:lnTo>
                      <a:pt x="30" y="4"/>
                    </a:lnTo>
                    <a:lnTo>
                      <a:pt x="30" y="4"/>
                    </a:lnTo>
                    <a:lnTo>
                      <a:pt x="18" y="10"/>
                    </a:lnTo>
                    <a:lnTo>
                      <a:pt x="18" y="10"/>
                    </a:lnTo>
                    <a:lnTo>
                      <a:pt x="0" y="14"/>
                    </a:lnTo>
                    <a:lnTo>
                      <a:pt x="2" y="36"/>
                    </a:lnTo>
                    <a:lnTo>
                      <a:pt x="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1" name="Rectangle 1497">
                <a:extLst>
                  <a:ext uri="{FF2B5EF4-FFF2-40B4-BE49-F238E27FC236}">
                    <a16:creationId xmlns:a16="http://schemas.microsoft.com/office/drawing/2014/main" id="{34A715CA-169C-576B-9767-FC6C42EC4E55}"/>
                  </a:ext>
                </a:extLst>
              </p:cNvPr>
              <p:cNvSpPr>
                <a:spLocks noChangeArrowheads="1"/>
              </p:cNvSpPr>
              <p:nvPr/>
            </p:nvSpPr>
            <p:spPr bwMode="auto">
              <a:xfrm>
                <a:off x="6831013" y="2990851"/>
                <a:ext cx="34925" cy="12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2" name="Freeform 1498">
                <a:extLst>
                  <a:ext uri="{FF2B5EF4-FFF2-40B4-BE49-F238E27FC236}">
                    <a16:creationId xmlns:a16="http://schemas.microsoft.com/office/drawing/2014/main" id="{81E998B4-9225-1752-A4D0-B96AFDFBB035}"/>
                  </a:ext>
                </a:extLst>
              </p:cNvPr>
              <p:cNvSpPr>
                <a:spLocks/>
              </p:cNvSpPr>
              <p:nvPr/>
            </p:nvSpPr>
            <p:spPr bwMode="auto">
              <a:xfrm>
                <a:off x="6831013" y="2990851"/>
                <a:ext cx="34925" cy="123825"/>
              </a:xfrm>
              <a:custGeom>
                <a:avLst/>
                <a:gdLst>
                  <a:gd name="T0" fmla="*/ 22 w 22"/>
                  <a:gd name="T1" fmla="*/ 78 h 78"/>
                  <a:gd name="T2" fmla="*/ 22 w 22"/>
                  <a:gd name="T3" fmla="*/ 0 h 78"/>
                  <a:gd name="T4" fmla="*/ 0 w 22"/>
                  <a:gd name="T5" fmla="*/ 0 h 78"/>
                  <a:gd name="T6" fmla="*/ 0 w 22"/>
                  <a:gd name="T7" fmla="*/ 78 h 78"/>
                </a:gdLst>
                <a:ahLst/>
                <a:cxnLst>
                  <a:cxn ang="0">
                    <a:pos x="T0" y="T1"/>
                  </a:cxn>
                  <a:cxn ang="0">
                    <a:pos x="T2" y="T3"/>
                  </a:cxn>
                  <a:cxn ang="0">
                    <a:pos x="T4" y="T5"/>
                  </a:cxn>
                  <a:cxn ang="0">
                    <a:pos x="T6" y="T7"/>
                  </a:cxn>
                </a:cxnLst>
                <a:rect l="0" t="0" r="r" b="b"/>
                <a:pathLst>
                  <a:path w="22" h="78">
                    <a:moveTo>
                      <a:pt x="22" y="78"/>
                    </a:moveTo>
                    <a:lnTo>
                      <a:pt x="22" y="0"/>
                    </a:lnTo>
                    <a:lnTo>
                      <a:pt x="0" y="0"/>
                    </a:lnTo>
                    <a:lnTo>
                      <a:pt x="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3" name="Rectangle 1499">
                <a:extLst>
                  <a:ext uri="{FF2B5EF4-FFF2-40B4-BE49-F238E27FC236}">
                    <a16:creationId xmlns:a16="http://schemas.microsoft.com/office/drawing/2014/main" id="{B86C4357-3A85-7E54-0F28-40365DE6C985}"/>
                  </a:ext>
                </a:extLst>
              </p:cNvPr>
              <p:cNvSpPr>
                <a:spLocks noChangeArrowheads="1"/>
              </p:cNvSpPr>
              <p:nvPr/>
            </p:nvSpPr>
            <p:spPr bwMode="auto">
              <a:xfrm>
                <a:off x="7015163" y="2990851"/>
                <a:ext cx="38100"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4" name="Freeform 1500">
                <a:extLst>
                  <a:ext uri="{FF2B5EF4-FFF2-40B4-BE49-F238E27FC236}">
                    <a16:creationId xmlns:a16="http://schemas.microsoft.com/office/drawing/2014/main" id="{8216C5A9-7CD7-2103-1E7D-9F50543B4477}"/>
                  </a:ext>
                </a:extLst>
              </p:cNvPr>
              <p:cNvSpPr>
                <a:spLocks/>
              </p:cNvSpPr>
              <p:nvPr/>
            </p:nvSpPr>
            <p:spPr bwMode="auto">
              <a:xfrm>
                <a:off x="7015163" y="2990851"/>
                <a:ext cx="38100" cy="171450"/>
              </a:xfrm>
              <a:custGeom>
                <a:avLst/>
                <a:gdLst>
                  <a:gd name="T0" fmla="*/ 0 w 24"/>
                  <a:gd name="T1" fmla="*/ 0 h 108"/>
                  <a:gd name="T2" fmla="*/ 0 w 24"/>
                  <a:gd name="T3" fmla="*/ 108 h 108"/>
                  <a:gd name="T4" fmla="*/ 24 w 24"/>
                  <a:gd name="T5" fmla="*/ 108 h 108"/>
                  <a:gd name="T6" fmla="*/ 24 w 24"/>
                  <a:gd name="T7" fmla="*/ 0 h 108"/>
                </a:gdLst>
                <a:ahLst/>
                <a:cxnLst>
                  <a:cxn ang="0">
                    <a:pos x="T0" y="T1"/>
                  </a:cxn>
                  <a:cxn ang="0">
                    <a:pos x="T2" y="T3"/>
                  </a:cxn>
                  <a:cxn ang="0">
                    <a:pos x="T4" y="T5"/>
                  </a:cxn>
                  <a:cxn ang="0">
                    <a:pos x="T6" y="T7"/>
                  </a:cxn>
                </a:cxnLst>
                <a:rect l="0" t="0" r="r" b="b"/>
                <a:pathLst>
                  <a:path w="24" h="108">
                    <a:moveTo>
                      <a:pt x="0" y="0"/>
                    </a:moveTo>
                    <a:lnTo>
                      <a:pt x="0" y="108"/>
                    </a:lnTo>
                    <a:lnTo>
                      <a:pt x="24" y="108"/>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04" name="TextBox 103">
              <a:extLst>
                <a:ext uri="{FF2B5EF4-FFF2-40B4-BE49-F238E27FC236}">
                  <a16:creationId xmlns:a16="http://schemas.microsoft.com/office/drawing/2014/main" id="{82989F21-C16E-E872-A025-41D0485D2610}"/>
                </a:ext>
              </a:extLst>
            </p:cNvPr>
            <p:cNvSpPr txBox="1"/>
            <p:nvPr/>
          </p:nvSpPr>
          <p:spPr>
            <a:xfrm>
              <a:off x="5221246" y="2878083"/>
              <a:ext cx="1305048" cy="5132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EFFFE"/>
                  </a:solidFill>
                  <a:effectLst/>
                  <a:uLnTx/>
                  <a:uFillTx/>
                  <a:latin typeface="Raleway" panose="020B0503030101060003" pitchFamily="34" charset="0"/>
                  <a:ea typeface="Open Sans" panose="020B0606030504020204" pitchFamily="34" charset="0"/>
                  <a:cs typeface="Open Sans" panose="020B0606030504020204" pitchFamily="34" charset="0"/>
                </a:rPr>
                <a:t>ANOMS</a:t>
              </a:r>
            </a:p>
          </p:txBody>
        </p:sp>
      </p:grpSp>
      <p:grpSp>
        <p:nvGrpSpPr>
          <p:cNvPr id="115" name="Group 114">
            <a:extLst>
              <a:ext uri="{FF2B5EF4-FFF2-40B4-BE49-F238E27FC236}">
                <a16:creationId xmlns:a16="http://schemas.microsoft.com/office/drawing/2014/main" id="{DF4E261F-EC05-2D3F-32AF-5563C067BEF5}"/>
              </a:ext>
            </a:extLst>
          </p:cNvPr>
          <p:cNvGrpSpPr/>
          <p:nvPr/>
        </p:nvGrpSpPr>
        <p:grpSpPr>
          <a:xfrm>
            <a:off x="9149945" y="2604072"/>
            <a:ext cx="2267375" cy="939350"/>
            <a:chOff x="4830763" y="2374901"/>
            <a:chExt cx="2458992" cy="1205071"/>
          </a:xfrm>
        </p:grpSpPr>
        <p:sp>
          <p:nvSpPr>
            <p:cNvPr id="116" name="Freeform 1482">
              <a:extLst>
                <a:ext uri="{FF2B5EF4-FFF2-40B4-BE49-F238E27FC236}">
                  <a16:creationId xmlns:a16="http://schemas.microsoft.com/office/drawing/2014/main" id="{1E49CE3A-D566-30E7-C941-754104200BC1}"/>
                </a:ext>
              </a:extLst>
            </p:cNvPr>
            <p:cNvSpPr>
              <a:spLocks noEditPoints="1"/>
            </p:cNvSpPr>
            <p:nvPr/>
          </p:nvSpPr>
          <p:spPr bwMode="auto">
            <a:xfrm>
              <a:off x="4830763" y="2374901"/>
              <a:ext cx="2444750" cy="1174750"/>
            </a:xfrm>
            <a:custGeom>
              <a:avLst/>
              <a:gdLst>
                <a:gd name="T0" fmla="*/ 1524 w 1540"/>
                <a:gd name="T1" fmla="*/ 574 h 740"/>
                <a:gd name="T2" fmla="*/ 1484 w 1540"/>
                <a:gd name="T3" fmla="*/ 638 h 740"/>
                <a:gd name="T4" fmla="*/ 1408 w 1540"/>
                <a:gd name="T5" fmla="*/ 700 h 740"/>
                <a:gd name="T6" fmla="*/ 1306 w 1540"/>
                <a:gd name="T7" fmla="*/ 730 h 740"/>
                <a:gd name="T8" fmla="*/ 288 w 1540"/>
                <a:gd name="T9" fmla="*/ 740 h 740"/>
                <a:gd name="T10" fmla="*/ 164 w 1540"/>
                <a:gd name="T11" fmla="*/ 718 h 740"/>
                <a:gd name="T12" fmla="*/ 68 w 1540"/>
                <a:gd name="T13" fmla="*/ 656 h 740"/>
                <a:gd name="T14" fmla="*/ 12 w 1540"/>
                <a:gd name="T15" fmla="*/ 562 h 740"/>
                <a:gd name="T16" fmla="*/ 2 w 1540"/>
                <a:gd name="T17" fmla="*/ 530 h 740"/>
                <a:gd name="T18" fmla="*/ 14 w 1540"/>
                <a:gd name="T19" fmla="*/ 436 h 740"/>
                <a:gd name="T20" fmla="*/ 66 w 1540"/>
                <a:gd name="T21" fmla="*/ 356 h 740"/>
                <a:gd name="T22" fmla="*/ 146 w 1540"/>
                <a:gd name="T23" fmla="*/ 300 h 740"/>
                <a:gd name="T24" fmla="*/ 248 w 1540"/>
                <a:gd name="T25" fmla="*/ 272 h 740"/>
                <a:gd name="T26" fmla="*/ 294 w 1540"/>
                <a:gd name="T27" fmla="*/ 242 h 740"/>
                <a:gd name="T28" fmla="*/ 346 w 1540"/>
                <a:gd name="T29" fmla="*/ 124 h 740"/>
                <a:gd name="T30" fmla="*/ 444 w 1540"/>
                <a:gd name="T31" fmla="*/ 42 h 740"/>
                <a:gd name="T32" fmla="*/ 590 w 1540"/>
                <a:gd name="T33" fmla="*/ 2 h 740"/>
                <a:gd name="T34" fmla="*/ 700 w 1540"/>
                <a:gd name="T35" fmla="*/ 4 h 740"/>
                <a:gd name="T36" fmla="*/ 814 w 1540"/>
                <a:gd name="T37" fmla="*/ 46 h 740"/>
                <a:gd name="T38" fmla="*/ 906 w 1540"/>
                <a:gd name="T39" fmla="*/ 128 h 740"/>
                <a:gd name="T40" fmla="*/ 972 w 1540"/>
                <a:gd name="T41" fmla="*/ 156 h 740"/>
                <a:gd name="T42" fmla="*/ 1068 w 1540"/>
                <a:gd name="T43" fmla="*/ 148 h 740"/>
                <a:gd name="T44" fmla="*/ 1160 w 1540"/>
                <a:gd name="T45" fmla="*/ 172 h 740"/>
                <a:gd name="T46" fmla="*/ 1246 w 1540"/>
                <a:gd name="T47" fmla="*/ 246 h 740"/>
                <a:gd name="T48" fmla="*/ 1272 w 1540"/>
                <a:gd name="T49" fmla="*/ 264 h 740"/>
                <a:gd name="T50" fmla="*/ 1392 w 1540"/>
                <a:gd name="T51" fmla="*/ 294 h 740"/>
                <a:gd name="T52" fmla="*/ 1476 w 1540"/>
                <a:gd name="T53" fmla="*/ 350 h 740"/>
                <a:gd name="T54" fmla="*/ 1528 w 1540"/>
                <a:gd name="T55" fmla="*/ 438 h 740"/>
                <a:gd name="T56" fmla="*/ 1516 w 1540"/>
                <a:gd name="T57" fmla="*/ 500 h 740"/>
                <a:gd name="T58" fmla="*/ 1498 w 1540"/>
                <a:gd name="T59" fmla="*/ 418 h 740"/>
                <a:gd name="T60" fmla="*/ 1428 w 1540"/>
                <a:gd name="T61" fmla="*/ 334 h 740"/>
                <a:gd name="T62" fmla="*/ 1320 w 1540"/>
                <a:gd name="T63" fmla="*/ 288 h 740"/>
                <a:gd name="T64" fmla="*/ 1246 w 1540"/>
                <a:gd name="T65" fmla="*/ 280 h 740"/>
                <a:gd name="T66" fmla="*/ 1210 w 1540"/>
                <a:gd name="T67" fmla="*/ 236 h 740"/>
                <a:gd name="T68" fmla="*/ 1146 w 1540"/>
                <a:gd name="T69" fmla="*/ 188 h 740"/>
                <a:gd name="T70" fmla="*/ 1066 w 1540"/>
                <a:gd name="T71" fmla="*/ 166 h 740"/>
                <a:gd name="T72" fmla="*/ 996 w 1540"/>
                <a:gd name="T73" fmla="*/ 170 h 740"/>
                <a:gd name="T74" fmla="*/ 908 w 1540"/>
                <a:gd name="T75" fmla="*/ 170 h 740"/>
                <a:gd name="T76" fmla="*/ 818 w 1540"/>
                <a:gd name="T77" fmla="*/ 72 h 740"/>
                <a:gd name="T78" fmla="*/ 698 w 1540"/>
                <a:gd name="T79" fmla="*/ 24 h 740"/>
                <a:gd name="T80" fmla="*/ 546 w 1540"/>
                <a:gd name="T81" fmla="*/ 28 h 740"/>
                <a:gd name="T82" fmla="*/ 446 w 1540"/>
                <a:gd name="T83" fmla="*/ 64 h 740"/>
                <a:gd name="T84" fmla="*/ 362 w 1540"/>
                <a:gd name="T85" fmla="*/ 138 h 740"/>
                <a:gd name="T86" fmla="*/ 318 w 1540"/>
                <a:gd name="T87" fmla="*/ 242 h 740"/>
                <a:gd name="T88" fmla="*/ 282 w 1540"/>
                <a:gd name="T89" fmla="*/ 290 h 740"/>
                <a:gd name="T90" fmla="*/ 158 w 1540"/>
                <a:gd name="T91" fmla="*/ 316 h 740"/>
                <a:gd name="T92" fmla="*/ 68 w 1540"/>
                <a:gd name="T93" fmla="*/ 386 h 740"/>
                <a:gd name="T94" fmla="*/ 26 w 1540"/>
                <a:gd name="T95" fmla="*/ 484 h 740"/>
                <a:gd name="T96" fmla="*/ 36 w 1540"/>
                <a:gd name="T97" fmla="*/ 570 h 740"/>
                <a:gd name="T98" fmla="*/ 102 w 1540"/>
                <a:gd name="T99" fmla="*/ 658 h 740"/>
                <a:gd name="T100" fmla="*/ 206 w 1540"/>
                <a:gd name="T101" fmla="*/ 712 h 740"/>
                <a:gd name="T102" fmla="*/ 1268 w 1540"/>
                <a:gd name="T103" fmla="*/ 714 h 740"/>
                <a:gd name="T104" fmla="*/ 1364 w 1540"/>
                <a:gd name="T105" fmla="*/ 698 h 740"/>
                <a:gd name="T106" fmla="*/ 1460 w 1540"/>
                <a:gd name="T107" fmla="*/ 636 h 740"/>
                <a:gd name="T108" fmla="*/ 1512 w 1540"/>
                <a:gd name="T109" fmla="*/ 54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0" h="740">
                  <a:moveTo>
                    <a:pt x="1540" y="464"/>
                  </a:moveTo>
                  <a:lnTo>
                    <a:pt x="1540" y="464"/>
                  </a:lnTo>
                  <a:lnTo>
                    <a:pt x="1540" y="530"/>
                  </a:lnTo>
                  <a:lnTo>
                    <a:pt x="1540" y="530"/>
                  </a:lnTo>
                  <a:lnTo>
                    <a:pt x="1524" y="574"/>
                  </a:lnTo>
                  <a:lnTo>
                    <a:pt x="1524" y="574"/>
                  </a:lnTo>
                  <a:lnTo>
                    <a:pt x="1516" y="592"/>
                  </a:lnTo>
                  <a:lnTo>
                    <a:pt x="1508" y="608"/>
                  </a:lnTo>
                  <a:lnTo>
                    <a:pt x="1496" y="624"/>
                  </a:lnTo>
                  <a:lnTo>
                    <a:pt x="1484" y="638"/>
                  </a:lnTo>
                  <a:lnTo>
                    <a:pt x="1472" y="654"/>
                  </a:lnTo>
                  <a:lnTo>
                    <a:pt x="1458" y="666"/>
                  </a:lnTo>
                  <a:lnTo>
                    <a:pt x="1442" y="678"/>
                  </a:lnTo>
                  <a:lnTo>
                    <a:pt x="1424" y="690"/>
                  </a:lnTo>
                  <a:lnTo>
                    <a:pt x="1408" y="700"/>
                  </a:lnTo>
                  <a:lnTo>
                    <a:pt x="1388" y="708"/>
                  </a:lnTo>
                  <a:lnTo>
                    <a:pt x="1370" y="716"/>
                  </a:lnTo>
                  <a:lnTo>
                    <a:pt x="1350" y="722"/>
                  </a:lnTo>
                  <a:lnTo>
                    <a:pt x="1328" y="728"/>
                  </a:lnTo>
                  <a:lnTo>
                    <a:pt x="1306" y="730"/>
                  </a:lnTo>
                  <a:lnTo>
                    <a:pt x="1284" y="732"/>
                  </a:lnTo>
                  <a:lnTo>
                    <a:pt x="1262" y="734"/>
                  </a:lnTo>
                  <a:lnTo>
                    <a:pt x="1262" y="734"/>
                  </a:lnTo>
                  <a:lnTo>
                    <a:pt x="288" y="740"/>
                  </a:lnTo>
                  <a:lnTo>
                    <a:pt x="288" y="740"/>
                  </a:lnTo>
                  <a:lnTo>
                    <a:pt x="262" y="740"/>
                  </a:lnTo>
                  <a:lnTo>
                    <a:pt x="236" y="736"/>
                  </a:lnTo>
                  <a:lnTo>
                    <a:pt x="210" y="732"/>
                  </a:lnTo>
                  <a:lnTo>
                    <a:pt x="186" y="726"/>
                  </a:lnTo>
                  <a:lnTo>
                    <a:pt x="164" y="718"/>
                  </a:lnTo>
                  <a:lnTo>
                    <a:pt x="142" y="708"/>
                  </a:lnTo>
                  <a:lnTo>
                    <a:pt x="122" y="698"/>
                  </a:lnTo>
                  <a:lnTo>
                    <a:pt x="102" y="686"/>
                  </a:lnTo>
                  <a:lnTo>
                    <a:pt x="84" y="672"/>
                  </a:lnTo>
                  <a:lnTo>
                    <a:pt x="68" y="656"/>
                  </a:lnTo>
                  <a:lnTo>
                    <a:pt x="54" y="640"/>
                  </a:lnTo>
                  <a:lnTo>
                    <a:pt x="40" y="622"/>
                  </a:lnTo>
                  <a:lnTo>
                    <a:pt x="30" y="604"/>
                  </a:lnTo>
                  <a:lnTo>
                    <a:pt x="20" y="584"/>
                  </a:lnTo>
                  <a:lnTo>
                    <a:pt x="12" y="562"/>
                  </a:lnTo>
                  <a:lnTo>
                    <a:pt x="6" y="542"/>
                  </a:lnTo>
                  <a:lnTo>
                    <a:pt x="6" y="542"/>
                  </a:lnTo>
                  <a:lnTo>
                    <a:pt x="4" y="536"/>
                  </a:lnTo>
                  <a:lnTo>
                    <a:pt x="2" y="530"/>
                  </a:lnTo>
                  <a:lnTo>
                    <a:pt x="2" y="530"/>
                  </a:lnTo>
                  <a:lnTo>
                    <a:pt x="0" y="484"/>
                  </a:lnTo>
                  <a:lnTo>
                    <a:pt x="0" y="484"/>
                  </a:lnTo>
                  <a:lnTo>
                    <a:pt x="8" y="460"/>
                  </a:lnTo>
                  <a:lnTo>
                    <a:pt x="14" y="436"/>
                  </a:lnTo>
                  <a:lnTo>
                    <a:pt x="14" y="436"/>
                  </a:lnTo>
                  <a:lnTo>
                    <a:pt x="22" y="418"/>
                  </a:lnTo>
                  <a:lnTo>
                    <a:pt x="30" y="402"/>
                  </a:lnTo>
                  <a:lnTo>
                    <a:pt x="42" y="386"/>
                  </a:lnTo>
                  <a:lnTo>
                    <a:pt x="52" y="370"/>
                  </a:lnTo>
                  <a:lnTo>
                    <a:pt x="66" y="356"/>
                  </a:lnTo>
                  <a:lnTo>
                    <a:pt x="80" y="342"/>
                  </a:lnTo>
                  <a:lnTo>
                    <a:pt x="96" y="330"/>
                  </a:lnTo>
                  <a:lnTo>
                    <a:pt x="112" y="320"/>
                  </a:lnTo>
                  <a:lnTo>
                    <a:pt x="128" y="308"/>
                  </a:lnTo>
                  <a:lnTo>
                    <a:pt x="146" y="300"/>
                  </a:lnTo>
                  <a:lnTo>
                    <a:pt x="166" y="292"/>
                  </a:lnTo>
                  <a:lnTo>
                    <a:pt x="186" y="284"/>
                  </a:lnTo>
                  <a:lnTo>
                    <a:pt x="206" y="278"/>
                  </a:lnTo>
                  <a:lnTo>
                    <a:pt x="226" y="274"/>
                  </a:lnTo>
                  <a:lnTo>
                    <a:pt x="248" y="272"/>
                  </a:lnTo>
                  <a:lnTo>
                    <a:pt x="270" y="270"/>
                  </a:lnTo>
                  <a:lnTo>
                    <a:pt x="270" y="270"/>
                  </a:lnTo>
                  <a:lnTo>
                    <a:pt x="290" y="270"/>
                  </a:lnTo>
                  <a:lnTo>
                    <a:pt x="290" y="270"/>
                  </a:lnTo>
                  <a:lnTo>
                    <a:pt x="294" y="242"/>
                  </a:lnTo>
                  <a:lnTo>
                    <a:pt x="302" y="216"/>
                  </a:lnTo>
                  <a:lnTo>
                    <a:pt x="310" y="190"/>
                  </a:lnTo>
                  <a:lnTo>
                    <a:pt x="320" y="166"/>
                  </a:lnTo>
                  <a:lnTo>
                    <a:pt x="332" y="144"/>
                  </a:lnTo>
                  <a:lnTo>
                    <a:pt x="346" y="124"/>
                  </a:lnTo>
                  <a:lnTo>
                    <a:pt x="362" y="104"/>
                  </a:lnTo>
                  <a:lnTo>
                    <a:pt x="380" y="86"/>
                  </a:lnTo>
                  <a:lnTo>
                    <a:pt x="400" y="70"/>
                  </a:lnTo>
                  <a:lnTo>
                    <a:pt x="420" y="56"/>
                  </a:lnTo>
                  <a:lnTo>
                    <a:pt x="444" y="42"/>
                  </a:lnTo>
                  <a:lnTo>
                    <a:pt x="468" y="30"/>
                  </a:lnTo>
                  <a:lnTo>
                    <a:pt x="496" y="20"/>
                  </a:lnTo>
                  <a:lnTo>
                    <a:pt x="524" y="12"/>
                  </a:lnTo>
                  <a:lnTo>
                    <a:pt x="556" y="6"/>
                  </a:lnTo>
                  <a:lnTo>
                    <a:pt x="590" y="2"/>
                  </a:lnTo>
                  <a:lnTo>
                    <a:pt x="590" y="2"/>
                  </a:lnTo>
                  <a:lnTo>
                    <a:pt x="618" y="0"/>
                  </a:lnTo>
                  <a:lnTo>
                    <a:pt x="646" y="0"/>
                  </a:lnTo>
                  <a:lnTo>
                    <a:pt x="674" y="2"/>
                  </a:lnTo>
                  <a:lnTo>
                    <a:pt x="700" y="4"/>
                  </a:lnTo>
                  <a:lnTo>
                    <a:pt x="724" y="10"/>
                  </a:lnTo>
                  <a:lnTo>
                    <a:pt x="748" y="16"/>
                  </a:lnTo>
                  <a:lnTo>
                    <a:pt x="772" y="24"/>
                  </a:lnTo>
                  <a:lnTo>
                    <a:pt x="794" y="36"/>
                  </a:lnTo>
                  <a:lnTo>
                    <a:pt x="814" y="46"/>
                  </a:lnTo>
                  <a:lnTo>
                    <a:pt x="834" y="60"/>
                  </a:lnTo>
                  <a:lnTo>
                    <a:pt x="854" y="74"/>
                  </a:lnTo>
                  <a:lnTo>
                    <a:pt x="872" y="90"/>
                  </a:lnTo>
                  <a:lnTo>
                    <a:pt x="890" y="108"/>
                  </a:lnTo>
                  <a:lnTo>
                    <a:pt x="906" y="128"/>
                  </a:lnTo>
                  <a:lnTo>
                    <a:pt x="920" y="148"/>
                  </a:lnTo>
                  <a:lnTo>
                    <a:pt x="934" y="168"/>
                  </a:lnTo>
                  <a:lnTo>
                    <a:pt x="934" y="168"/>
                  </a:lnTo>
                  <a:lnTo>
                    <a:pt x="954" y="162"/>
                  </a:lnTo>
                  <a:lnTo>
                    <a:pt x="972" y="156"/>
                  </a:lnTo>
                  <a:lnTo>
                    <a:pt x="990" y="152"/>
                  </a:lnTo>
                  <a:lnTo>
                    <a:pt x="1010" y="148"/>
                  </a:lnTo>
                  <a:lnTo>
                    <a:pt x="1030" y="146"/>
                  </a:lnTo>
                  <a:lnTo>
                    <a:pt x="1048" y="146"/>
                  </a:lnTo>
                  <a:lnTo>
                    <a:pt x="1068" y="148"/>
                  </a:lnTo>
                  <a:lnTo>
                    <a:pt x="1088" y="150"/>
                  </a:lnTo>
                  <a:lnTo>
                    <a:pt x="1088" y="150"/>
                  </a:lnTo>
                  <a:lnTo>
                    <a:pt x="1114" y="156"/>
                  </a:lnTo>
                  <a:lnTo>
                    <a:pt x="1138" y="162"/>
                  </a:lnTo>
                  <a:lnTo>
                    <a:pt x="1160" y="172"/>
                  </a:lnTo>
                  <a:lnTo>
                    <a:pt x="1180" y="182"/>
                  </a:lnTo>
                  <a:lnTo>
                    <a:pt x="1198" y="196"/>
                  </a:lnTo>
                  <a:lnTo>
                    <a:pt x="1216" y="210"/>
                  </a:lnTo>
                  <a:lnTo>
                    <a:pt x="1232" y="228"/>
                  </a:lnTo>
                  <a:lnTo>
                    <a:pt x="1246" y="246"/>
                  </a:lnTo>
                  <a:lnTo>
                    <a:pt x="1246" y="246"/>
                  </a:lnTo>
                  <a:lnTo>
                    <a:pt x="1250" y="252"/>
                  </a:lnTo>
                  <a:lnTo>
                    <a:pt x="1258" y="258"/>
                  </a:lnTo>
                  <a:lnTo>
                    <a:pt x="1266" y="262"/>
                  </a:lnTo>
                  <a:lnTo>
                    <a:pt x="1272" y="264"/>
                  </a:lnTo>
                  <a:lnTo>
                    <a:pt x="1272" y="264"/>
                  </a:lnTo>
                  <a:lnTo>
                    <a:pt x="1326" y="274"/>
                  </a:lnTo>
                  <a:lnTo>
                    <a:pt x="1350" y="280"/>
                  </a:lnTo>
                  <a:lnTo>
                    <a:pt x="1372" y="286"/>
                  </a:lnTo>
                  <a:lnTo>
                    <a:pt x="1392" y="294"/>
                  </a:lnTo>
                  <a:lnTo>
                    <a:pt x="1412" y="302"/>
                  </a:lnTo>
                  <a:lnTo>
                    <a:pt x="1430" y="312"/>
                  </a:lnTo>
                  <a:lnTo>
                    <a:pt x="1446" y="324"/>
                  </a:lnTo>
                  <a:lnTo>
                    <a:pt x="1462" y="336"/>
                  </a:lnTo>
                  <a:lnTo>
                    <a:pt x="1476" y="350"/>
                  </a:lnTo>
                  <a:lnTo>
                    <a:pt x="1488" y="364"/>
                  </a:lnTo>
                  <a:lnTo>
                    <a:pt x="1500" y="380"/>
                  </a:lnTo>
                  <a:lnTo>
                    <a:pt x="1510" y="398"/>
                  </a:lnTo>
                  <a:lnTo>
                    <a:pt x="1520" y="418"/>
                  </a:lnTo>
                  <a:lnTo>
                    <a:pt x="1528" y="438"/>
                  </a:lnTo>
                  <a:lnTo>
                    <a:pt x="1536" y="460"/>
                  </a:lnTo>
                  <a:lnTo>
                    <a:pt x="1536" y="460"/>
                  </a:lnTo>
                  <a:lnTo>
                    <a:pt x="1540" y="464"/>
                  </a:lnTo>
                  <a:lnTo>
                    <a:pt x="1540" y="464"/>
                  </a:lnTo>
                  <a:close/>
                  <a:moveTo>
                    <a:pt x="1516" y="500"/>
                  </a:moveTo>
                  <a:lnTo>
                    <a:pt x="1516" y="500"/>
                  </a:lnTo>
                  <a:lnTo>
                    <a:pt x="1516" y="478"/>
                  </a:lnTo>
                  <a:lnTo>
                    <a:pt x="1512" y="458"/>
                  </a:lnTo>
                  <a:lnTo>
                    <a:pt x="1506" y="436"/>
                  </a:lnTo>
                  <a:lnTo>
                    <a:pt x="1498" y="418"/>
                  </a:lnTo>
                  <a:lnTo>
                    <a:pt x="1486" y="398"/>
                  </a:lnTo>
                  <a:lnTo>
                    <a:pt x="1474" y="380"/>
                  </a:lnTo>
                  <a:lnTo>
                    <a:pt x="1460" y="364"/>
                  </a:lnTo>
                  <a:lnTo>
                    <a:pt x="1444" y="348"/>
                  </a:lnTo>
                  <a:lnTo>
                    <a:pt x="1428" y="334"/>
                  </a:lnTo>
                  <a:lnTo>
                    <a:pt x="1408" y="322"/>
                  </a:lnTo>
                  <a:lnTo>
                    <a:pt x="1388" y="312"/>
                  </a:lnTo>
                  <a:lnTo>
                    <a:pt x="1366" y="302"/>
                  </a:lnTo>
                  <a:lnTo>
                    <a:pt x="1344" y="294"/>
                  </a:lnTo>
                  <a:lnTo>
                    <a:pt x="1320" y="288"/>
                  </a:lnTo>
                  <a:lnTo>
                    <a:pt x="1296" y="286"/>
                  </a:lnTo>
                  <a:lnTo>
                    <a:pt x="1270" y="284"/>
                  </a:lnTo>
                  <a:lnTo>
                    <a:pt x="1270" y="284"/>
                  </a:lnTo>
                  <a:lnTo>
                    <a:pt x="1256" y="282"/>
                  </a:lnTo>
                  <a:lnTo>
                    <a:pt x="1246" y="280"/>
                  </a:lnTo>
                  <a:lnTo>
                    <a:pt x="1236" y="274"/>
                  </a:lnTo>
                  <a:lnTo>
                    <a:pt x="1228" y="262"/>
                  </a:lnTo>
                  <a:lnTo>
                    <a:pt x="1228" y="262"/>
                  </a:lnTo>
                  <a:lnTo>
                    <a:pt x="1220" y="250"/>
                  </a:lnTo>
                  <a:lnTo>
                    <a:pt x="1210" y="236"/>
                  </a:lnTo>
                  <a:lnTo>
                    <a:pt x="1200" y="224"/>
                  </a:lnTo>
                  <a:lnTo>
                    <a:pt x="1188" y="214"/>
                  </a:lnTo>
                  <a:lnTo>
                    <a:pt x="1176" y="204"/>
                  </a:lnTo>
                  <a:lnTo>
                    <a:pt x="1162" y="196"/>
                  </a:lnTo>
                  <a:lnTo>
                    <a:pt x="1146" y="188"/>
                  </a:lnTo>
                  <a:lnTo>
                    <a:pt x="1132" y="180"/>
                  </a:lnTo>
                  <a:lnTo>
                    <a:pt x="1116" y="176"/>
                  </a:lnTo>
                  <a:lnTo>
                    <a:pt x="1100" y="170"/>
                  </a:lnTo>
                  <a:lnTo>
                    <a:pt x="1084" y="168"/>
                  </a:lnTo>
                  <a:lnTo>
                    <a:pt x="1066" y="166"/>
                  </a:lnTo>
                  <a:lnTo>
                    <a:pt x="1048" y="164"/>
                  </a:lnTo>
                  <a:lnTo>
                    <a:pt x="1030" y="166"/>
                  </a:lnTo>
                  <a:lnTo>
                    <a:pt x="1012" y="166"/>
                  </a:lnTo>
                  <a:lnTo>
                    <a:pt x="996" y="170"/>
                  </a:lnTo>
                  <a:lnTo>
                    <a:pt x="996" y="170"/>
                  </a:lnTo>
                  <a:lnTo>
                    <a:pt x="978" y="174"/>
                  </a:lnTo>
                  <a:lnTo>
                    <a:pt x="960" y="180"/>
                  </a:lnTo>
                  <a:lnTo>
                    <a:pt x="924" y="194"/>
                  </a:lnTo>
                  <a:lnTo>
                    <a:pt x="924" y="194"/>
                  </a:lnTo>
                  <a:lnTo>
                    <a:pt x="908" y="170"/>
                  </a:lnTo>
                  <a:lnTo>
                    <a:pt x="892" y="146"/>
                  </a:lnTo>
                  <a:lnTo>
                    <a:pt x="876" y="126"/>
                  </a:lnTo>
                  <a:lnTo>
                    <a:pt x="858" y="106"/>
                  </a:lnTo>
                  <a:lnTo>
                    <a:pt x="838" y="88"/>
                  </a:lnTo>
                  <a:lnTo>
                    <a:pt x="818" y="72"/>
                  </a:lnTo>
                  <a:lnTo>
                    <a:pt x="796" y="58"/>
                  </a:lnTo>
                  <a:lnTo>
                    <a:pt x="772" y="46"/>
                  </a:lnTo>
                  <a:lnTo>
                    <a:pt x="748" y="36"/>
                  </a:lnTo>
                  <a:lnTo>
                    <a:pt x="724" y="28"/>
                  </a:lnTo>
                  <a:lnTo>
                    <a:pt x="698" y="24"/>
                  </a:lnTo>
                  <a:lnTo>
                    <a:pt x="670" y="20"/>
                  </a:lnTo>
                  <a:lnTo>
                    <a:pt x="640" y="18"/>
                  </a:lnTo>
                  <a:lnTo>
                    <a:pt x="610" y="20"/>
                  </a:lnTo>
                  <a:lnTo>
                    <a:pt x="578" y="22"/>
                  </a:lnTo>
                  <a:lnTo>
                    <a:pt x="546" y="28"/>
                  </a:lnTo>
                  <a:lnTo>
                    <a:pt x="546" y="28"/>
                  </a:lnTo>
                  <a:lnTo>
                    <a:pt x="518" y="36"/>
                  </a:lnTo>
                  <a:lnTo>
                    <a:pt x="492" y="44"/>
                  </a:lnTo>
                  <a:lnTo>
                    <a:pt x="468" y="54"/>
                  </a:lnTo>
                  <a:lnTo>
                    <a:pt x="446" y="64"/>
                  </a:lnTo>
                  <a:lnTo>
                    <a:pt x="426" y="76"/>
                  </a:lnTo>
                  <a:lnTo>
                    <a:pt x="406" y="90"/>
                  </a:lnTo>
                  <a:lnTo>
                    <a:pt x="390" y="104"/>
                  </a:lnTo>
                  <a:lnTo>
                    <a:pt x="374" y="122"/>
                  </a:lnTo>
                  <a:lnTo>
                    <a:pt x="362" y="138"/>
                  </a:lnTo>
                  <a:lnTo>
                    <a:pt x="350" y="156"/>
                  </a:lnTo>
                  <a:lnTo>
                    <a:pt x="340" y="176"/>
                  </a:lnTo>
                  <a:lnTo>
                    <a:pt x="330" y="196"/>
                  </a:lnTo>
                  <a:lnTo>
                    <a:pt x="324" y="218"/>
                  </a:lnTo>
                  <a:lnTo>
                    <a:pt x="318" y="242"/>
                  </a:lnTo>
                  <a:lnTo>
                    <a:pt x="314" y="264"/>
                  </a:lnTo>
                  <a:lnTo>
                    <a:pt x="312" y="290"/>
                  </a:lnTo>
                  <a:lnTo>
                    <a:pt x="312" y="290"/>
                  </a:lnTo>
                  <a:lnTo>
                    <a:pt x="282" y="290"/>
                  </a:lnTo>
                  <a:lnTo>
                    <a:pt x="282" y="290"/>
                  </a:lnTo>
                  <a:lnTo>
                    <a:pt x="256" y="290"/>
                  </a:lnTo>
                  <a:lnTo>
                    <a:pt x="230" y="294"/>
                  </a:lnTo>
                  <a:lnTo>
                    <a:pt x="204" y="300"/>
                  </a:lnTo>
                  <a:lnTo>
                    <a:pt x="180" y="306"/>
                  </a:lnTo>
                  <a:lnTo>
                    <a:pt x="158" y="316"/>
                  </a:lnTo>
                  <a:lnTo>
                    <a:pt x="138" y="326"/>
                  </a:lnTo>
                  <a:lnTo>
                    <a:pt x="118" y="340"/>
                  </a:lnTo>
                  <a:lnTo>
                    <a:pt x="100" y="354"/>
                  </a:lnTo>
                  <a:lnTo>
                    <a:pt x="82" y="368"/>
                  </a:lnTo>
                  <a:lnTo>
                    <a:pt x="68" y="386"/>
                  </a:lnTo>
                  <a:lnTo>
                    <a:pt x="56" y="402"/>
                  </a:lnTo>
                  <a:lnTo>
                    <a:pt x="44" y="422"/>
                  </a:lnTo>
                  <a:lnTo>
                    <a:pt x="36" y="442"/>
                  </a:lnTo>
                  <a:lnTo>
                    <a:pt x="30" y="462"/>
                  </a:lnTo>
                  <a:lnTo>
                    <a:pt x="26" y="484"/>
                  </a:lnTo>
                  <a:lnTo>
                    <a:pt x="24" y="506"/>
                  </a:lnTo>
                  <a:lnTo>
                    <a:pt x="24" y="506"/>
                  </a:lnTo>
                  <a:lnTo>
                    <a:pt x="26" y="528"/>
                  </a:lnTo>
                  <a:lnTo>
                    <a:pt x="30" y="548"/>
                  </a:lnTo>
                  <a:lnTo>
                    <a:pt x="36" y="570"/>
                  </a:lnTo>
                  <a:lnTo>
                    <a:pt x="46" y="590"/>
                  </a:lnTo>
                  <a:lnTo>
                    <a:pt x="56" y="608"/>
                  </a:lnTo>
                  <a:lnTo>
                    <a:pt x="70" y="626"/>
                  </a:lnTo>
                  <a:lnTo>
                    <a:pt x="84" y="642"/>
                  </a:lnTo>
                  <a:lnTo>
                    <a:pt x="102" y="658"/>
                  </a:lnTo>
                  <a:lnTo>
                    <a:pt x="120" y="672"/>
                  </a:lnTo>
                  <a:lnTo>
                    <a:pt x="140" y="684"/>
                  </a:lnTo>
                  <a:lnTo>
                    <a:pt x="160" y="696"/>
                  </a:lnTo>
                  <a:lnTo>
                    <a:pt x="184" y="704"/>
                  </a:lnTo>
                  <a:lnTo>
                    <a:pt x="206" y="712"/>
                  </a:lnTo>
                  <a:lnTo>
                    <a:pt x="232" y="716"/>
                  </a:lnTo>
                  <a:lnTo>
                    <a:pt x="258" y="720"/>
                  </a:lnTo>
                  <a:lnTo>
                    <a:pt x="284" y="720"/>
                  </a:lnTo>
                  <a:lnTo>
                    <a:pt x="284" y="720"/>
                  </a:lnTo>
                  <a:lnTo>
                    <a:pt x="1268" y="714"/>
                  </a:lnTo>
                  <a:lnTo>
                    <a:pt x="1268" y="714"/>
                  </a:lnTo>
                  <a:lnTo>
                    <a:pt x="1294" y="714"/>
                  </a:lnTo>
                  <a:lnTo>
                    <a:pt x="1318" y="710"/>
                  </a:lnTo>
                  <a:lnTo>
                    <a:pt x="1342" y="704"/>
                  </a:lnTo>
                  <a:lnTo>
                    <a:pt x="1364" y="698"/>
                  </a:lnTo>
                  <a:lnTo>
                    <a:pt x="1386" y="688"/>
                  </a:lnTo>
                  <a:lnTo>
                    <a:pt x="1406" y="678"/>
                  </a:lnTo>
                  <a:lnTo>
                    <a:pt x="1426" y="664"/>
                  </a:lnTo>
                  <a:lnTo>
                    <a:pt x="1444" y="650"/>
                  </a:lnTo>
                  <a:lnTo>
                    <a:pt x="1460" y="636"/>
                  </a:lnTo>
                  <a:lnTo>
                    <a:pt x="1474" y="620"/>
                  </a:lnTo>
                  <a:lnTo>
                    <a:pt x="1486" y="602"/>
                  </a:lnTo>
                  <a:lnTo>
                    <a:pt x="1496" y="582"/>
                  </a:lnTo>
                  <a:lnTo>
                    <a:pt x="1506" y="564"/>
                  </a:lnTo>
                  <a:lnTo>
                    <a:pt x="1512" y="542"/>
                  </a:lnTo>
                  <a:lnTo>
                    <a:pt x="1516" y="522"/>
                  </a:lnTo>
                  <a:lnTo>
                    <a:pt x="1516" y="500"/>
                  </a:lnTo>
                  <a:lnTo>
                    <a:pt x="1516" y="500"/>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7" name="Freeform 1483">
              <a:extLst>
                <a:ext uri="{FF2B5EF4-FFF2-40B4-BE49-F238E27FC236}">
                  <a16:creationId xmlns:a16="http://schemas.microsoft.com/office/drawing/2014/main" id="{5A7BA682-BFEA-2AED-5B8B-2968BA5DA28E}"/>
                </a:ext>
              </a:extLst>
            </p:cNvPr>
            <p:cNvSpPr>
              <a:spLocks noEditPoints="1"/>
            </p:cNvSpPr>
            <p:nvPr/>
          </p:nvSpPr>
          <p:spPr bwMode="auto">
            <a:xfrm>
              <a:off x="4832305" y="2392522"/>
              <a:ext cx="2457450" cy="1187450"/>
            </a:xfrm>
            <a:custGeom>
              <a:avLst/>
              <a:gdLst>
                <a:gd name="T0" fmla="*/ 1508 w 1548"/>
                <a:gd name="T1" fmla="*/ 610 h 748"/>
                <a:gd name="T2" fmla="*/ 1332 w 1548"/>
                <a:gd name="T3" fmla="*/ 728 h 748"/>
                <a:gd name="T4" fmla="*/ 190 w 1548"/>
                <a:gd name="T5" fmla="*/ 726 h 748"/>
                <a:gd name="T6" fmla="*/ 28 w 1548"/>
                <a:gd name="T7" fmla="*/ 586 h 748"/>
                <a:gd name="T8" fmla="*/ 8 w 1548"/>
                <a:gd name="T9" fmla="*/ 488 h 748"/>
                <a:gd name="T10" fmla="*/ 72 w 1548"/>
                <a:gd name="T11" fmla="*/ 362 h 748"/>
                <a:gd name="T12" fmla="*/ 274 w 1548"/>
                <a:gd name="T13" fmla="*/ 278 h 748"/>
                <a:gd name="T14" fmla="*/ 340 w 1548"/>
                <a:gd name="T15" fmla="*/ 150 h 748"/>
                <a:gd name="T16" fmla="*/ 560 w 1548"/>
                <a:gd name="T17" fmla="*/ 14 h 748"/>
                <a:gd name="T18" fmla="*/ 774 w 1548"/>
                <a:gd name="T19" fmla="*/ 32 h 748"/>
                <a:gd name="T20" fmla="*/ 936 w 1548"/>
                <a:gd name="T21" fmla="*/ 178 h 748"/>
                <a:gd name="T22" fmla="*/ 1116 w 1548"/>
                <a:gd name="T23" fmla="*/ 162 h 748"/>
                <a:gd name="T24" fmla="*/ 1252 w 1548"/>
                <a:gd name="T25" fmla="*/ 260 h 748"/>
                <a:gd name="T26" fmla="*/ 1432 w 1548"/>
                <a:gd name="T27" fmla="*/ 320 h 748"/>
                <a:gd name="T28" fmla="*/ 1540 w 1548"/>
                <a:gd name="T29" fmla="*/ 464 h 748"/>
                <a:gd name="T30" fmla="*/ 1544 w 1548"/>
                <a:gd name="T31" fmla="*/ 464 h 748"/>
                <a:gd name="T32" fmla="*/ 1536 w 1548"/>
                <a:gd name="T33" fmla="*/ 442 h 748"/>
                <a:gd name="T34" fmla="*/ 1398 w 1548"/>
                <a:gd name="T35" fmla="*/ 294 h 748"/>
                <a:gd name="T36" fmla="*/ 1254 w 1548"/>
                <a:gd name="T37" fmla="*/ 248 h 748"/>
                <a:gd name="T38" fmla="*/ 1070 w 1548"/>
                <a:gd name="T39" fmla="*/ 148 h 748"/>
                <a:gd name="T40" fmla="*/ 916 w 1548"/>
                <a:gd name="T41" fmla="*/ 132 h 748"/>
                <a:gd name="T42" fmla="*/ 712 w 1548"/>
                <a:gd name="T43" fmla="*/ 6 h 748"/>
                <a:gd name="T44" fmla="*/ 472 w 1548"/>
                <a:gd name="T45" fmla="*/ 32 h 748"/>
                <a:gd name="T46" fmla="*/ 302 w 1548"/>
                <a:gd name="T47" fmla="*/ 218 h 748"/>
                <a:gd name="T48" fmla="*/ 210 w 1548"/>
                <a:gd name="T49" fmla="*/ 280 h 748"/>
                <a:gd name="T50" fmla="*/ 32 w 1548"/>
                <a:gd name="T51" fmla="*/ 404 h 748"/>
                <a:gd name="T52" fmla="*/ 2 w 1548"/>
                <a:gd name="T53" fmla="*/ 536 h 748"/>
                <a:gd name="T54" fmla="*/ 86 w 1548"/>
                <a:gd name="T55" fmla="*/ 678 h 748"/>
                <a:gd name="T56" fmla="*/ 292 w 1548"/>
                <a:gd name="T57" fmla="*/ 748 h 748"/>
                <a:gd name="T58" fmla="*/ 1430 w 1548"/>
                <a:gd name="T59" fmla="*/ 696 h 748"/>
                <a:gd name="T60" fmla="*/ 1548 w 1548"/>
                <a:gd name="T61" fmla="*/ 536 h 748"/>
                <a:gd name="T62" fmla="*/ 1524 w 1548"/>
                <a:gd name="T63" fmla="*/ 482 h 748"/>
                <a:gd name="T64" fmla="*/ 1394 w 1548"/>
                <a:gd name="T65" fmla="*/ 312 h 748"/>
                <a:gd name="T66" fmla="*/ 1236 w 1548"/>
                <a:gd name="T67" fmla="*/ 264 h 748"/>
                <a:gd name="T68" fmla="*/ 1024 w 1548"/>
                <a:gd name="T69" fmla="*/ 166 h 748"/>
                <a:gd name="T70" fmla="*/ 892 w 1548"/>
                <a:gd name="T71" fmla="*/ 138 h 748"/>
                <a:gd name="T72" fmla="*/ 712 w 1548"/>
                <a:gd name="T73" fmla="*/ 26 h 748"/>
                <a:gd name="T74" fmla="*/ 470 w 1548"/>
                <a:gd name="T75" fmla="*/ 54 h 748"/>
                <a:gd name="T76" fmla="*/ 324 w 1548"/>
                <a:gd name="T77" fmla="*/ 222 h 748"/>
                <a:gd name="T78" fmla="*/ 234 w 1548"/>
                <a:gd name="T79" fmla="*/ 294 h 748"/>
                <a:gd name="T80" fmla="*/ 46 w 1548"/>
                <a:gd name="T81" fmla="*/ 424 h 748"/>
                <a:gd name="T82" fmla="*/ 56 w 1548"/>
                <a:gd name="T83" fmla="*/ 614 h 748"/>
                <a:gd name="T84" fmla="*/ 260 w 1548"/>
                <a:gd name="T85" fmla="*/ 728 h 748"/>
                <a:gd name="T86" fmla="*/ 1412 w 1548"/>
                <a:gd name="T87" fmla="*/ 684 h 748"/>
                <a:gd name="T88" fmla="*/ 1524 w 1548"/>
                <a:gd name="T89" fmla="*/ 504 h 748"/>
                <a:gd name="T90" fmla="*/ 1446 w 1548"/>
                <a:gd name="T91" fmla="*/ 652 h 748"/>
                <a:gd name="T92" fmla="*/ 288 w 1548"/>
                <a:gd name="T93" fmla="*/ 720 h 748"/>
                <a:gd name="T94" fmla="*/ 108 w 1548"/>
                <a:gd name="T95" fmla="*/ 658 h 748"/>
                <a:gd name="T96" fmla="*/ 34 w 1548"/>
                <a:gd name="T97" fmla="*/ 486 h 748"/>
                <a:gd name="T98" fmla="*/ 164 w 1548"/>
                <a:gd name="T99" fmla="*/ 324 h 748"/>
                <a:gd name="T100" fmla="*/ 320 w 1548"/>
                <a:gd name="T101" fmla="*/ 294 h 748"/>
                <a:gd name="T102" fmla="*/ 414 w 1548"/>
                <a:gd name="T103" fmla="*/ 98 h 748"/>
                <a:gd name="T104" fmla="*/ 642 w 1548"/>
                <a:gd name="T105" fmla="*/ 26 h 748"/>
                <a:gd name="T106" fmla="*/ 842 w 1548"/>
                <a:gd name="T107" fmla="*/ 96 h 748"/>
                <a:gd name="T108" fmla="*/ 1000 w 1548"/>
                <a:gd name="T109" fmla="*/ 178 h 748"/>
                <a:gd name="T110" fmla="*/ 1216 w 1548"/>
                <a:gd name="T111" fmla="*/ 248 h 748"/>
                <a:gd name="T112" fmla="*/ 1346 w 1548"/>
                <a:gd name="T113" fmla="*/ 302 h 748"/>
                <a:gd name="T114" fmla="*/ 1506 w 1548"/>
                <a:gd name="T115" fmla="*/ 44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8" h="748">
                  <a:moveTo>
                    <a:pt x="1544" y="468"/>
                  </a:moveTo>
                  <a:lnTo>
                    <a:pt x="1540" y="468"/>
                  </a:lnTo>
                  <a:lnTo>
                    <a:pt x="1540" y="468"/>
                  </a:lnTo>
                  <a:lnTo>
                    <a:pt x="1540" y="534"/>
                  </a:lnTo>
                  <a:lnTo>
                    <a:pt x="1544" y="534"/>
                  </a:lnTo>
                  <a:lnTo>
                    <a:pt x="1540" y="534"/>
                  </a:lnTo>
                  <a:lnTo>
                    <a:pt x="1540" y="534"/>
                  </a:lnTo>
                  <a:lnTo>
                    <a:pt x="1526" y="576"/>
                  </a:lnTo>
                  <a:lnTo>
                    <a:pt x="1526" y="576"/>
                  </a:lnTo>
                  <a:lnTo>
                    <a:pt x="1518" y="594"/>
                  </a:lnTo>
                  <a:lnTo>
                    <a:pt x="1508" y="610"/>
                  </a:lnTo>
                  <a:lnTo>
                    <a:pt x="1498" y="626"/>
                  </a:lnTo>
                  <a:lnTo>
                    <a:pt x="1486" y="640"/>
                  </a:lnTo>
                  <a:lnTo>
                    <a:pt x="1472" y="654"/>
                  </a:lnTo>
                  <a:lnTo>
                    <a:pt x="1458" y="668"/>
                  </a:lnTo>
                  <a:lnTo>
                    <a:pt x="1444" y="680"/>
                  </a:lnTo>
                  <a:lnTo>
                    <a:pt x="1426" y="690"/>
                  </a:lnTo>
                  <a:lnTo>
                    <a:pt x="1410" y="700"/>
                  </a:lnTo>
                  <a:lnTo>
                    <a:pt x="1392" y="708"/>
                  </a:lnTo>
                  <a:lnTo>
                    <a:pt x="1372" y="716"/>
                  </a:lnTo>
                  <a:lnTo>
                    <a:pt x="1352" y="722"/>
                  </a:lnTo>
                  <a:lnTo>
                    <a:pt x="1332" y="728"/>
                  </a:lnTo>
                  <a:lnTo>
                    <a:pt x="1310" y="730"/>
                  </a:lnTo>
                  <a:lnTo>
                    <a:pt x="1288" y="734"/>
                  </a:lnTo>
                  <a:lnTo>
                    <a:pt x="1266" y="734"/>
                  </a:lnTo>
                  <a:lnTo>
                    <a:pt x="1266" y="734"/>
                  </a:lnTo>
                  <a:lnTo>
                    <a:pt x="292" y="740"/>
                  </a:lnTo>
                  <a:lnTo>
                    <a:pt x="290" y="740"/>
                  </a:lnTo>
                  <a:lnTo>
                    <a:pt x="290" y="740"/>
                  </a:lnTo>
                  <a:lnTo>
                    <a:pt x="264" y="738"/>
                  </a:lnTo>
                  <a:lnTo>
                    <a:pt x="238" y="736"/>
                  </a:lnTo>
                  <a:lnTo>
                    <a:pt x="214" y="732"/>
                  </a:lnTo>
                  <a:lnTo>
                    <a:pt x="190" y="726"/>
                  </a:lnTo>
                  <a:lnTo>
                    <a:pt x="168" y="718"/>
                  </a:lnTo>
                  <a:lnTo>
                    <a:pt x="148" y="708"/>
                  </a:lnTo>
                  <a:lnTo>
                    <a:pt x="126" y="698"/>
                  </a:lnTo>
                  <a:lnTo>
                    <a:pt x="108" y="686"/>
                  </a:lnTo>
                  <a:lnTo>
                    <a:pt x="108" y="686"/>
                  </a:lnTo>
                  <a:lnTo>
                    <a:pt x="90" y="672"/>
                  </a:lnTo>
                  <a:lnTo>
                    <a:pt x="74" y="656"/>
                  </a:lnTo>
                  <a:lnTo>
                    <a:pt x="60" y="640"/>
                  </a:lnTo>
                  <a:lnTo>
                    <a:pt x="48" y="624"/>
                  </a:lnTo>
                  <a:lnTo>
                    <a:pt x="36" y="606"/>
                  </a:lnTo>
                  <a:lnTo>
                    <a:pt x="28" y="586"/>
                  </a:lnTo>
                  <a:lnTo>
                    <a:pt x="20" y="566"/>
                  </a:lnTo>
                  <a:lnTo>
                    <a:pt x="14" y="544"/>
                  </a:lnTo>
                  <a:lnTo>
                    <a:pt x="14" y="544"/>
                  </a:lnTo>
                  <a:lnTo>
                    <a:pt x="14" y="544"/>
                  </a:lnTo>
                  <a:lnTo>
                    <a:pt x="14" y="544"/>
                  </a:lnTo>
                  <a:lnTo>
                    <a:pt x="12" y="538"/>
                  </a:lnTo>
                  <a:lnTo>
                    <a:pt x="8" y="532"/>
                  </a:lnTo>
                  <a:lnTo>
                    <a:pt x="6" y="534"/>
                  </a:lnTo>
                  <a:lnTo>
                    <a:pt x="10" y="534"/>
                  </a:lnTo>
                  <a:lnTo>
                    <a:pt x="10" y="534"/>
                  </a:lnTo>
                  <a:lnTo>
                    <a:pt x="8" y="488"/>
                  </a:lnTo>
                  <a:lnTo>
                    <a:pt x="4" y="488"/>
                  </a:lnTo>
                  <a:lnTo>
                    <a:pt x="8" y="490"/>
                  </a:lnTo>
                  <a:lnTo>
                    <a:pt x="8" y="490"/>
                  </a:lnTo>
                  <a:lnTo>
                    <a:pt x="16" y="464"/>
                  </a:lnTo>
                  <a:lnTo>
                    <a:pt x="22" y="440"/>
                  </a:lnTo>
                  <a:lnTo>
                    <a:pt x="22" y="440"/>
                  </a:lnTo>
                  <a:lnTo>
                    <a:pt x="30" y="424"/>
                  </a:lnTo>
                  <a:lnTo>
                    <a:pt x="38" y="408"/>
                  </a:lnTo>
                  <a:lnTo>
                    <a:pt x="48" y="392"/>
                  </a:lnTo>
                  <a:lnTo>
                    <a:pt x="60" y="376"/>
                  </a:lnTo>
                  <a:lnTo>
                    <a:pt x="72" y="362"/>
                  </a:lnTo>
                  <a:lnTo>
                    <a:pt x="86" y="350"/>
                  </a:lnTo>
                  <a:lnTo>
                    <a:pt x="102" y="338"/>
                  </a:lnTo>
                  <a:lnTo>
                    <a:pt x="118" y="326"/>
                  </a:lnTo>
                  <a:lnTo>
                    <a:pt x="134" y="316"/>
                  </a:lnTo>
                  <a:lnTo>
                    <a:pt x="152" y="308"/>
                  </a:lnTo>
                  <a:lnTo>
                    <a:pt x="172" y="300"/>
                  </a:lnTo>
                  <a:lnTo>
                    <a:pt x="190" y="292"/>
                  </a:lnTo>
                  <a:lnTo>
                    <a:pt x="210" y="286"/>
                  </a:lnTo>
                  <a:lnTo>
                    <a:pt x="232" y="282"/>
                  </a:lnTo>
                  <a:lnTo>
                    <a:pt x="252" y="280"/>
                  </a:lnTo>
                  <a:lnTo>
                    <a:pt x="274" y="278"/>
                  </a:lnTo>
                  <a:lnTo>
                    <a:pt x="274" y="278"/>
                  </a:lnTo>
                  <a:lnTo>
                    <a:pt x="274" y="278"/>
                  </a:lnTo>
                  <a:lnTo>
                    <a:pt x="294" y="278"/>
                  </a:lnTo>
                  <a:lnTo>
                    <a:pt x="298" y="278"/>
                  </a:lnTo>
                  <a:lnTo>
                    <a:pt x="298" y="274"/>
                  </a:lnTo>
                  <a:lnTo>
                    <a:pt x="298" y="274"/>
                  </a:lnTo>
                  <a:lnTo>
                    <a:pt x="302" y="246"/>
                  </a:lnTo>
                  <a:lnTo>
                    <a:pt x="310" y="220"/>
                  </a:lnTo>
                  <a:lnTo>
                    <a:pt x="318" y="196"/>
                  </a:lnTo>
                  <a:lnTo>
                    <a:pt x="328" y="172"/>
                  </a:lnTo>
                  <a:lnTo>
                    <a:pt x="340" y="150"/>
                  </a:lnTo>
                  <a:lnTo>
                    <a:pt x="354" y="130"/>
                  </a:lnTo>
                  <a:lnTo>
                    <a:pt x="370" y="112"/>
                  </a:lnTo>
                  <a:lnTo>
                    <a:pt x="386" y="94"/>
                  </a:lnTo>
                  <a:lnTo>
                    <a:pt x="386" y="94"/>
                  </a:lnTo>
                  <a:lnTo>
                    <a:pt x="406" y="78"/>
                  </a:lnTo>
                  <a:lnTo>
                    <a:pt x="426" y="62"/>
                  </a:lnTo>
                  <a:lnTo>
                    <a:pt x="450" y="50"/>
                  </a:lnTo>
                  <a:lnTo>
                    <a:pt x="474" y="38"/>
                  </a:lnTo>
                  <a:lnTo>
                    <a:pt x="502" y="28"/>
                  </a:lnTo>
                  <a:lnTo>
                    <a:pt x="530" y="20"/>
                  </a:lnTo>
                  <a:lnTo>
                    <a:pt x="560" y="14"/>
                  </a:lnTo>
                  <a:lnTo>
                    <a:pt x="594" y="10"/>
                  </a:lnTo>
                  <a:lnTo>
                    <a:pt x="594" y="10"/>
                  </a:lnTo>
                  <a:lnTo>
                    <a:pt x="618" y="8"/>
                  </a:lnTo>
                  <a:lnTo>
                    <a:pt x="640" y="8"/>
                  </a:lnTo>
                  <a:lnTo>
                    <a:pt x="640" y="8"/>
                  </a:lnTo>
                  <a:lnTo>
                    <a:pt x="664" y="8"/>
                  </a:lnTo>
                  <a:lnTo>
                    <a:pt x="688" y="10"/>
                  </a:lnTo>
                  <a:lnTo>
                    <a:pt x="712" y="14"/>
                  </a:lnTo>
                  <a:lnTo>
                    <a:pt x="734" y="20"/>
                  </a:lnTo>
                  <a:lnTo>
                    <a:pt x="754" y="26"/>
                  </a:lnTo>
                  <a:lnTo>
                    <a:pt x="774" y="32"/>
                  </a:lnTo>
                  <a:lnTo>
                    <a:pt x="794" y="42"/>
                  </a:lnTo>
                  <a:lnTo>
                    <a:pt x="814" y="52"/>
                  </a:lnTo>
                  <a:lnTo>
                    <a:pt x="832" y="64"/>
                  </a:lnTo>
                  <a:lnTo>
                    <a:pt x="848" y="76"/>
                  </a:lnTo>
                  <a:lnTo>
                    <a:pt x="864" y="90"/>
                  </a:lnTo>
                  <a:lnTo>
                    <a:pt x="880" y="104"/>
                  </a:lnTo>
                  <a:lnTo>
                    <a:pt x="896" y="120"/>
                  </a:lnTo>
                  <a:lnTo>
                    <a:pt x="910" y="138"/>
                  </a:lnTo>
                  <a:lnTo>
                    <a:pt x="922" y="156"/>
                  </a:lnTo>
                  <a:lnTo>
                    <a:pt x="936" y="174"/>
                  </a:lnTo>
                  <a:lnTo>
                    <a:pt x="936" y="178"/>
                  </a:lnTo>
                  <a:lnTo>
                    <a:pt x="940" y="176"/>
                  </a:lnTo>
                  <a:lnTo>
                    <a:pt x="940" y="176"/>
                  </a:lnTo>
                  <a:lnTo>
                    <a:pt x="966" y="166"/>
                  </a:lnTo>
                  <a:lnTo>
                    <a:pt x="992" y="160"/>
                  </a:lnTo>
                  <a:lnTo>
                    <a:pt x="1020" y="156"/>
                  </a:lnTo>
                  <a:lnTo>
                    <a:pt x="1046" y="154"/>
                  </a:lnTo>
                  <a:lnTo>
                    <a:pt x="1046" y="154"/>
                  </a:lnTo>
                  <a:lnTo>
                    <a:pt x="1068" y="156"/>
                  </a:lnTo>
                  <a:lnTo>
                    <a:pt x="1092" y="158"/>
                  </a:lnTo>
                  <a:lnTo>
                    <a:pt x="1092" y="158"/>
                  </a:lnTo>
                  <a:lnTo>
                    <a:pt x="1116" y="162"/>
                  </a:lnTo>
                  <a:lnTo>
                    <a:pt x="1140" y="170"/>
                  </a:lnTo>
                  <a:lnTo>
                    <a:pt x="1162" y="180"/>
                  </a:lnTo>
                  <a:lnTo>
                    <a:pt x="1182" y="190"/>
                  </a:lnTo>
                  <a:lnTo>
                    <a:pt x="1200" y="202"/>
                  </a:lnTo>
                  <a:lnTo>
                    <a:pt x="1218" y="218"/>
                  </a:lnTo>
                  <a:lnTo>
                    <a:pt x="1232" y="234"/>
                  </a:lnTo>
                  <a:lnTo>
                    <a:pt x="1246" y="252"/>
                  </a:lnTo>
                  <a:lnTo>
                    <a:pt x="1246" y="252"/>
                  </a:lnTo>
                  <a:lnTo>
                    <a:pt x="1246" y="252"/>
                  </a:lnTo>
                  <a:lnTo>
                    <a:pt x="1246" y="252"/>
                  </a:lnTo>
                  <a:lnTo>
                    <a:pt x="1252" y="260"/>
                  </a:lnTo>
                  <a:lnTo>
                    <a:pt x="1260" y="266"/>
                  </a:lnTo>
                  <a:lnTo>
                    <a:pt x="1260" y="266"/>
                  </a:lnTo>
                  <a:lnTo>
                    <a:pt x="1268" y="270"/>
                  </a:lnTo>
                  <a:lnTo>
                    <a:pt x="1276" y="272"/>
                  </a:lnTo>
                  <a:lnTo>
                    <a:pt x="1276" y="272"/>
                  </a:lnTo>
                  <a:lnTo>
                    <a:pt x="1328" y="282"/>
                  </a:lnTo>
                  <a:lnTo>
                    <a:pt x="1352" y="288"/>
                  </a:lnTo>
                  <a:lnTo>
                    <a:pt x="1374" y="294"/>
                  </a:lnTo>
                  <a:lnTo>
                    <a:pt x="1396" y="302"/>
                  </a:lnTo>
                  <a:lnTo>
                    <a:pt x="1414" y="310"/>
                  </a:lnTo>
                  <a:lnTo>
                    <a:pt x="1432" y="320"/>
                  </a:lnTo>
                  <a:lnTo>
                    <a:pt x="1448" y="330"/>
                  </a:lnTo>
                  <a:lnTo>
                    <a:pt x="1448" y="330"/>
                  </a:lnTo>
                  <a:lnTo>
                    <a:pt x="1462" y="344"/>
                  </a:lnTo>
                  <a:lnTo>
                    <a:pt x="1476" y="356"/>
                  </a:lnTo>
                  <a:lnTo>
                    <a:pt x="1488" y="372"/>
                  </a:lnTo>
                  <a:lnTo>
                    <a:pt x="1500" y="388"/>
                  </a:lnTo>
                  <a:lnTo>
                    <a:pt x="1510" y="404"/>
                  </a:lnTo>
                  <a:lnTo>
                    <a:pt x="1520" y="424"/>
                  </a:lnTo>
                  <a:lnTo>
                    <a:pt x="1528" y="444"/>
                  </a:lnTo>
                  <a:lnTo>
                    <a:pt x="1536" y="466"/>
                  </a:lnTo>
                  <a:lnTo>
                    <a:pt x="1540" y="464"/>
                  </a:lnTo>
                  <a:lnTo>
                    <a:pt x="1536" y="466"/>
                  </a:lnTo>
                  <a:lnTo>
                    <a:pt x="1536" y="466"/>
                  </a:lnTo>
                  <a:lnTo>
                    <a:pt x="1538" y="470"/>
                  </a:lnTo>
                  <a:lnTo>
                    <a:pt x="1538" y="470"/>
                  </a:lnTo>
                  <a:lnTo>
                    <a:pt x="1540" y="472"/>
                  </a:lnTo>
                  <a:lnTo>
                    <a:pt x="1544" y="468"/>
                  </a:lnTo>
                  <a:lnTo>
                    <a:pt x="1540" y="468"/>
                  </a:lnTo>
                  <a:lnTo>
                    <a:pt x="1544" y="468"/>
                  </a:lnTo>
                  <a:lnTo>
                    <a:pt x="1546" y="466"/>
                  </a:lnTo>
                  <a:lnTo>
                    <a:pt x="1546" y="466"/>
                  </a:lnTo>
                  <a:lnTo>
                    <a:pt x="1544" y="464"/>
                  </a:lnTo>
                  <a:lnTo>
                    <a:pt x="1544" y="464"/>
                  </a:lnTo>
                  <a:lnTo>
                    <a:pt x="1544" y="464"/>
                  </a:lnTo>
                  <a:lnTo>
                    <a:pt x="1544" y="464"/>
                  </a:lnTo>
                  <a:lnTo>
                    <a:pt x="1544" y="464"/>
                  </a:lnTo>
                  <a:lnTo>
                    <a:pt x="1544" y="464"/>
                  </a:lnTo>
                  <a:lnTo>
                    <a:pt x="1544" y="464"/>
                  </a:lnTo>
                  <a:lnTo>
                    <a:pt x="1544" y="464"/>
                  </a:lnTo>
                  <a:lnTo>
                    <a:pt x="1544" y="464"/>
                  </a:lnTo>
                  <a:lnTo>
                    <a:pt x="1544" y="464"/>
                  </a:lnTo>
                  <a:lnTo>
                    <a:pt x="1544" y="464"/>
                  </a:lnTo>
                  <a:lnTo>
                    <a:pt x="1536" y="442"/>
                  </a:lnTo>
                  <a:lnTo>
                    <a:pt x="1528" y="420"/>
                  </a:lnTo>
                  <a:lnTo>
                    <a:pt x="1518" y="400"/>
                  </a:lnTo>
                  <a:lnTo>
                    <a:pt x="1506" y="382"/>
                  </a:lnTo>
                  <a:lnTo>
                    <a:pt x="1496" y="366"/>
                  </a:lnTo>
                  <a:lnTo>
                    <a:pt x="1482" y="350"/>
                  </a:lnTo>
                  <a:lnTo>
                    <a:pt x="1468" y="338"/>
                  </a:lnTo>
                  <a:lnTo>
                    <a:pt x="1452" y="324"/>
                  </a:lnTo>
                  <a:lnTo>
                    <a:pt x="1452" y="324"/>
                  </a:lnTo>
                  <a:lnTo>
                    <a:pt x="1436" y="314"/>
                  </a:lnTo>
                  <a:lnTo>
                    <a:pt x="1418" y="304"/>
                  </a:lnTo>
                  <a:lnTo>
                    <a:pt x="1398" y="294"/>
                  </a:lnTo>
                  <a:lnTo>
                    <a:pt x="1378" y="286"/>
                  </a:lnTo>
                  <a:lnTo>
                    <a:pt x="1354" y="280"/>
                  </a:lnTo>
                  <a:lnTo>
                    <a:pt x="1330" y="274"/>
                  </a:lnTo>
                  <a:lnTo>
                    <a:pt x="1278" y="264"/>
                  </a:lnTo>
                  <a:lnTo>
                    <a:pt x="1278" y="264"/>
                  </a:lnTo>
                  <a:lnTo>
                    <a:pt x="1270" y="262"/>
                  </a:lnTo>
                  <a:lnTo>
                    <a:pt x="1264" y="258"/>
                  </a:lnTo>
                  <a:lnTo>
                    <a:pt x="1264" y="258"/>
                  </a:lnTo>
                  <a:lnTo>
                    <a:pt x="1258" y="254"/>
                  </a:lnTo>
                  <a:lnTo>
                    <a:pt x="1254" y="248"/>
                  </a:lnTo>
                  <a:lnTo>
                    <a:pt x="1254" y="248"/>
                  </a:lnTo>
                  <a:lnTo>
                    <a:pt x="1254" y="248"/>
                  </a:lnTo>
                  <a:lnTo>
                    <a:pt x="1238" y="230"/>
                  </a:lnTo>
                  <a:lnTo>
                    <a:pt x="1222" y="212"/>
                  </a:lnTo>
                  <a:lnTo>
                    <a:pt x="1206" y="196"/>
                  </a:lnTo>
                  <a:lnTo>
                    <a:pt x="1186" y="184"/>
                  </a:lnTo>
                  <a:lnTo>
                    <a:pt x="1166" y="172"/>
                  </a:lnTo>
                  <a:lnTo>
                    <a:pt x="1142" y="162"/>
                  </a:lnTo>
                  <a:lnTo>
                    <a:pt x="1118" y="156"/>
                  </a:lnTo>
                  <a:lnTo>
                    <a:pt x="1092" y="150"/>
                  </a:lnTo>
                  <a:lnTo>
                    <a:pt x="1092" y="150"/>
                  </a:lnTo>
                  <a:lnTo>
                    <a:pt x="1070" y="148"/>
                  </a:lnTo>
                  <a:lnTo>
                    <a:pt x="1046" y="146"/>
                  </a:lnTo>
                  <a:lnTo>
                    <a:pt x="1046" y="146"/>
                  </a:lnTo>
                  <a:lnTo>
                    <a:pt x="1018" y="148"/>
                  </a:lnTo>
                  <a:lnTo>
                    <a:pt x="990" y="152"/>
                  </a:lnTo>
                  <a:lnTo>
                    <a:pt x="964" y="160"/>
                  </a:lnTo>
                  <a:lnTo>
                    <a:pt x="936" y="170"/>
                  </a:lnTo>
                  <a:lnTo>
                    <a:pt x="938" y="172"/>
                  </a:lnTo>
                  <a:lnTo>
                    <a:pt x="942" y="170"/>
                  </a:lnTo>
                  <a:lnTo>
                    <a:pt x="942" y="170"/>
                  </a:lnTo>
                  <a:lnTo>
                    <a:pt x="930" y="152"/>
                  </a:lnTo>
                  <a:lnTo>
                    <a:pt x="916" y="132"/>
                  </a:lnTo>
                  <a:lnTo>
                    <a:pt x="902" y="116"/>
                  </a:lnTo>
                  <a:lnTo>
                    <a:pt x="886" y="98"/>
                  </a:lnTo>
                  <a:lnTo>
                    <a:pt x="870" y="84"/>
                  </a:lnTo>
                  <a:lnTo>
                    <a:pt x="854" y="70"/>
                  </a:lnTo>
                  <a:lnTo>
                    <a:pt x="836" y="56"/>
                  </a:lnTo>
                  <a:lnTo>
                    <a:pt x="818" y="46"/>
                  </a:lnTo>
                  <a:lnTo>
                    <a:pt x="798" y="34"/>
                  </a:lnTo>
                  <a:lnTo>
                    <a:pt x="778" y="26"/>
                  </a:lnTo>
                  <a:lnTo>
                    <a:pt x="758" y="18"/>
                  </a:lnTo>
                  <a:lnTo>
                    <a:pt x="736" y="12"/>
                  </a:lnTo>
                  <a:lnTo>
                    <a:pt x="712" y="6"/>
                  </a:lnTo>
                  <a:lnTo>
                    <a:pt x="690" y="2"/>
                  </a:lnTo>
                  <a:lnTo>
                    <a:pt x="666" y="0"/>
                  </a:lnTo>
                  <a:lnTo>
                    <a:pt x="640" y="0"/>
                  </a:lnTo>
                  <a:lnTo>
                    <a:pt x="640" y="0"/>
                  </a:lnTo>
                  <a:lnTo>
                    <a:pt x="616" y="0"/>
                  </a:lnTo>
                  <a:lnTo>
                    <a:pt x="592" y="2"/>
                  </a:lnTo>
                  <a:lnTo>
                    <a:pt x="592" y="2"/>
                  </a:lnTo>
                  <a:lnTo>
                    <a:pt x="560" y="6"/>
                  </a:lnTo>
                  <a:lnTo>
                    <a:pt x="528" y="14"/>
                  </a:lnTo>
                  <a:lnTo>
                    <a:pt x="498" y="22"/>
                  </a:lnTo>
                  <a:lnTo>
                    <a:pt x="472" y="32"/>
                  </a:lnTo>
                  <a:lnTo>
                    <a:pt x="446" y="42"/>
                  </a:lnTo>
                  <a:lnTo>
                    <a:pt x="422" y="56"/>
                  </a:lnTo>
                  <a:lnTo>
                    <a:pt x="400" y="72"/>
                  </a:lnTo>
                  <a:lnTo>
                    <a:pt x="380" y="88"/>
                  </a:lnTo>
                  <a:lnTo>
                    <a:pt x="380" y="88"/>
                  </a:lnTo>
                  <a:lnTo>
                    <a:pt x="364" y="106"/>
                  </a:lnTo>
                  <a:lnTo>
                    <a:pt x="348" y="126"/>
                  </a:lnTo>
                  <a:lnTo>
                    <a:pt x="334" y="146"/>
                  </a:lnTo>
                  <a:lnTo>
                    <a:pt x="320" y="170"/>
                  </a:lnTo>
                  <a:lnTo>
                    <a:pt x="310" y="194"/>
                  </a:lnTo>
                  <a:lnTo>
                    <a:pt x="302" y="218"/>
                  </a:lnTo>
                  <a:lnTo>
                    <a:pt x="296" y="244"/>
                  </a:lnTo>
                  <a:lnTo>
                    <a:pt x="290" y="272"/>
                  </a:lnTo>
                  <a:lnTo>
                    <a:pt x="294" y="274"/>
                  </a:lnTo>
                  <a:lnTo>
                    <a:pt x="294" y="270"/>
                  </a:lnTo>
                  <a:lnTo>
                    <a:pt x="294" y="270"/>
                  </a:lnTo>
                  <a:lnTo>
                    <a:pt x="274" y="270"/>
                  </a:lnTo>
                  <a:lnTo>
                    <a:pt x="274" y="270"/>
                  </a:lnTo>
                  <a:lnTo>
                    <a:pt x="274" y="270"/>
                  </a:lnTo>
                  <a:lnTo>
                    <a:pt x="252" y="272"/>
                  </a:lnTo>
                  <a:lnTo>
                    <a:pt x="230" y="274"/>
                  </a:lnTo>
                  <a:lnTo>
                    <a:pt x="210" y="280"/>
                  </a:lnTo>
                  <a:lnTo>
                    <a:pt x="188" y="284"/>
                  </a:lnTo>
                  <a:lnTo>
                    <a:pt x="168" y="292"/>
                  </a:lnTo>
                  <a:lnTo>
                    <a:pt x="150" y="300"/>
                  </a:lnTo>
                  <a:lnTo>
                    <a:pt x="130" y="310"/>
                  </a:lnTo>
                  <a:lnTo>
                    <a:pt x="114" y="320"/>
                  </a:lnTo>
                  <a:lnTo>
                    <a:pt x="96" y="332"/>
                  </a:lnTo>
                  <a:lnTo>
                    <a:pt x="82" y="344"/>
                  </a:lnTo>
                  <a:lnTo>
                    <a:pt x="66" y="358"/>
                  </a:lnTo>
                  <a:lnTo>
                    <a:pt x="54" y="372"/>
                  </a:lnTo>
                  <a:lnTo>
                    <a:pt x="42" y="388"/>
                  </a:lnTo>
                  <a:lnTo>
                    <a:pt x="32" y="404"/>
                  </a:lnTo>
                  <a:lnTo>
                    <a:pt x="22" y="420"/>
                  </a:lnTo>
                  <a:lnTo>
                    <a:pt x="16" y="438"/>
                  </a:lnTo>
                  <a:lnTo>
                    <a:pt x="16" y="438"/>
                  </a:lnTo>
                  <a:lnTo>
                    <a:pt x="8" y="462"/>
                  </a:lnTo>
                  <a:lnTo>
                    <a:pt x="0" y="488"/>
                  </a:lnTo>
                  <a:lnTo>
                    <a:pt x="0" y="488"/>
                  </a:lnTo>
                  <a:lnTo>
                    <a:pt x="0" y="488"/>
                  </a:lnTo>
                  <a:lnTo>
                    <a:pt x="0" y="488"/>
                  </a:lnTo>
                  <a:lnTo>
                    <a:pt x="2" y="534"/>
                  </a:lnTo>
                  <a:lnTo>
                    <a:pt x="2" y="534"/>
                  </a:lnTo>
                  <a:lnTo>
                    <a:pt x="2" y="536"/>
                  </a:lnTo>
                  <a:lnTo>
                    <a:pt x="2" y="536"/>
                  </a:lnTo>
                  <a:lnTo>
                    <a:pt x="6" y="546"/>
                  </a:lnTo>
                  <a:lnTo>
                    <a:pt x="6" y="546"/>
                  </a:lnTo>
                  <a:lnTo>
                    <a:pt x="6" y="546"/>
                  </a:lnTo>
                  <a:lnTo>
                    <a:pt x="12" y="568"/>
                  </a:lnTo>
                  <a:lnTo>
                    <a:pt x="20" y="590"/>
                  </a:lnTo>
                  <a:lnTo>
                    <a:pt x="30" y="610"/>
                  </a:lnTo>
                  <a:lnTo>
                    <a:pt x="42" y="628"/>
                  </a:lnTo>
                  <a:lnTo>
                    <a:pt x="54" y="646"/>
                  </a:lnTo>
                  <a:lnTo>
                    <a:pt x="70" y="662"/>
                  </a:lnTo>
                  <a:lnTo>
                    <a:pt x="86" y="678"/>
                  </a:lnTo>
                  <a:lnTo>
                    <a:pt x="104" y="692"/>
                  </a:lnTo>
                  <a:lnTo>
                    <a:pt x="104" y="692"/>
                  </a:lnTo>
                  <a:lnTo>
                    <a:pt x="122" y="704"/>
                  </a:lnTo>
                  <a:lnTo>
                    <a:pt x="144" y="716"/>
                  </a:lnTo>
                  <a:lnTo>
                    <a:pt x="166" y="726"/>
                  </a:lnTo>
                  <a:lnTo>
                    <a:pt x="188" y="734"/>
                  </a:lnTo>
                  <a:lnTo>
                    <a:pt x="212" y="740"/>
                  </a:lnTo>
                  <a:lnTo>
                    <a:pt x="238" y="744"/>
                  </a:lnTo>
                  <a:lnTo>
                    <a:pt x="264" y="746"/>
                  </a:lnTo>
                  <a:lnTo>
                    <a:pt x="290" y="748"/>
                  </a:lnTo>
                  <a:lnTo>
                    <a:pt x="292" y="748"/>
                  </a:lnTo>
                  <a:lnTo>
                    <a:pt x="292" y="748"/>
                  </a:lnTo>
                  <a:lnTo>
                    <a:pt x="1266" y="742"/>
                  </a:lnTo>
                  <a:lnTo>
                    <a:pt x="1266" y="742"/>
                  </a:lnTo>
                  <a:lnTo>
                    <a:pt x="1290" y="740"/>
                  </a:lnTo>
                  <a:lnTo>
                    <a:pt x="1312" y="738"/>
                  </a:lnTo>
                  <a:lnTo>
                    <a:pt x="1334" y="734"/>
                  </a:lnTo>
                  <a:lnTo>
                    <a:pt x="1354" y="730"/>
                  </a:lnTo>
                  <a:lnTo>
                    <a:pt x="1374" y="724"/>
                  </a:lnTo>
                  <a:lnTo>
                    <a:pt x="1394" y="716"/>
                  </a:lnTo>
                  <a:lnTo>
                    <a:pt x="1414" y="706"/>
                  </a:lnTo>
                  <a:lnTo>
                    <a:pt x="1430" y="696"/>
                  </a:lnTo>
                  <a:lnTo>
                    <a:pt x="1448" y="686"/>
                  </a:lnTo>
                  <a:lnTo>
                    <a:pt x="1464" y="674"/>
                  </a:lnTo>
                  <a:lnTo>
                    <a:pt x="1478" y="660"/>
                  </a:lnTo>
                  <a:lnTo>
                    <a:pt x="1492" y="646"/>
                  </a:lnTo>
                  <a:lnTo>
                    <a:pt x="1504" y="630"/>
                  </a:lnTo>
                  <a:lnTo>
                    <a:pt x="1516" y="614"/>
                  </a:lnTo>
                  <a:lnTo>
                    <a:pt x="1524" y="596"/>
                  </a:lnTo>
                  <a:lnTo>
                    <a:pt x="1532" y="578"/>
                  </a:lnTo>
                  <a:lnTo>
                    <a:pt x="1532" y="578"/>
                  </a:lnTo>
                  <a:lnTo>
                    <a:pt x="1548" y="536"/>
                  </a:lnTo>
                  <a:lnTo>
                    <a:pt x="1548" y="536"/>
                  </a:lnTo>
                  <a:lnTo>
                    <a:pt x="1548" y="534"/>
                  </a:lnTo>
                  <a:lnTo>
                    <a:pt x="1548" y="534"/>
                  </a:lnTo>
                  <a:lnTo>
                    <a:pt x="1548" y="468"/>
                  </a:lnTo>
                  <a:lnTo>
                    <a:pt x="1548" y="468"/>
                  </a:lnTo>
                  <a:lnTo>
                    <a:pt x="1546" y="466"/>
                  </a:lnTo>
                  <a:lnTo>
                    <a:pt x="1544" y="468"/>
                  </a:lnTo>
                  <a:close/>
                  <a:moveTo>
                    <a:pt x="1520" y="504"/>
                  </a:moveTo>
                  <a:lnTo>
                    <a:pt x="1524" y="504"/>
                  </a:lnTo>
                  <a:lnTo>
                    <a:pt x="1524" y="504"/>
                  </a:lnTo>
                  <a:lnTo>
                    <a:pt x="1524" y="504"/>
                  </a:lnTo>
                  <a:lnTo>
                    <a:pt x="1524" y="482"/>
                  </a:lnTo>
                  <a:lnTo>
                    <a:pt x="1520" y="460"/>
                  </a:lnTo>
                  <a:lnTo>
                    <a:pt x="1514" y="440"/>
                  </a:lnTo>
                  <a:lnTo>
                    <a:pt x="1504" y="420"/>
                  </a:lnTo>
                  <a:lnTo>
                    <a:pt x="1494" y="400"/>
                  </a:lnTo>
                  <a:lnTo>
                    <a:pt x="1482" y="382"/>
                  </a:lnTo>
                  <a:lnTo>
                    <a:pt x="1468" y="366"/>
                  </a:lnTo>
                  <a:lnTo>
                    <a:pt x="1452" y="350"/>
                  </a:lnTo>
                  <a:lnTo>
                    <a:pt x="1452" y="350"/>
                  </a:lnTo>
                  <a:lnTo>
                    <a:pt x="1434" y="336"/>
                  </a:lnTo>
                  <a:lnTo>
                    <a:pt x="1414" y="322"/>
                  </a:lnTo>
                  <a:lnTo>
                    <a:pt x="1394" y="312"/>
                  </a:lnTo>
                  <a:lnTo>
                    <a:pt x="1372" y="302"/>
                  </a:lnTo>
                  <a:lnTo>
                    <a:pt x="1348" y="294"/>
                  </a:lnTo>
                  <a:lnTo>
                    <a:pt x="1324" y="288"/>
                  </a:lnTo>
                  <a:lnTo>
                    <a:pt x="1300" y="286"/>
                  </a:lnTo>
                  <a:lnTo>
                    <a:pt x="1274" y="284"/>
                  </a:lnTo>
                  <a:lnTo>
                    <a:pt x="1274" y="284"/>
                  </a:lnTo>
                  <a:lnTo>
                    <a:pt x="1260" y="282"/>
                  </a:lnTo>
                  <a:lnTo>
                    <a:pt x="1252" y="280"/>
                  </a:lnTo>
                  <a:lnTo>
                    <a:pt x="1252" y="280"/>
                  </a:lnTo>
                  <a:lnTo>
                    <a:pt x="1244" y="274"/>
                  </a:lnTo>
                  <a:lnTo>
                    <a:pt x="1236" y="264"/>
                  </a:lnTo>
                  <a:lnTo>
                    <a:pt x="1236" y="264"/>
                  </a:lnTo>
                  <a:lnTo>
                    <a:pt x="1222" y="242"/>
                  </a:lnTo>
                  <a:lnTo>
                    <a:pt x="1204" y="222"/>
                  </a:lnTo>
                  <a:lnTo>
                    <a:pt x="1182" y="206"/>
                  </a:lnTo>
                  <a:lnTo>
                    <a:pt x="1160" y="192"/>
                  </a:lnTo>
                  <a:lnTo>
                    <a:pt x="1134" y="180"/>
                  </a:lnTo>
                  <a:lnTo>
                    <a:pt x="1108" y="172"/>
                  </a:lnTo>
                  <a:lnTo>
                    <a:pt x="1080" y="166"/>
                  </a:lnTo>
                  <a:lnTo>
                    <a:pt x="1050" y="164"/>
                  </a:lnTo>
                  <a:lnTo>
                    <a:pt x="1050" y="164"/>
                  </a:lnTo>
                  <a:lnTo>
                    <a:pt x="1024" y="166"/>
                  </a:lnTo>
                  <a:lnTo>
                    <a:pt x="998" y="170"/>
                  </a:lnTo>
                  <a:lnTo>
                    <a:pt x="998" y="170"/>
                  </a:lnTo>
                  <a:lnTo>
                    <a:pt x="980" y="174"/>
                  </a:lnTo>
                  <a:lnTo>
                    <a:pt x="962" y="180"/>
                  </a:lnTo>
                  <a:lnTo>
                    <a:pt x="926" y="194"/>
                  </a:lnTo>
                  <a:lnTo>
                    <a:pt x="928" y="198"/>
                  </a:lnTo>
                  <a:lnTo>
                    <a:pt x="932" y="196"/>
                  </a:lnTo>
                  <a:lnTo>
                    <a:pt x="932" y="196"/>
                  </a:lnTo>
                  <a:lnTo>
                    <a:pt x="918" y="176"/>
                  </a:lnTo>
                  <a:lnTo>
                    <a:pt x="906" y="156"/>
                  </a:lnTo>
                  <a:lnTo>
                    <a:pt x="892" y="138"/>
                  </a:lnTo>
                  <a:lnTo>
                    <a:pt x="878" y="122"/>
                  </a:lnTo>
                  <a:lnTo>
                    <a:pt x="862" y="106"/>
                  </a:lnTo>
                  <a:lnTo>
                    <a:pt x="846" y="90"/>
                  </a:lnTo>
                  <a:lnTo>
                    <a:pt x="830" y="78"/>
                  </a:lnTo>
                  <a:lnTo>
                    <a:pt x="812" y="66"/>
                  </a:lnTo>
                  <a:lnTo>
                    <a:pt x="812" y="66"/>
                  </a:lnTo>
                  <a:lnTo>
                    <a:pt x="794" y="54"/>
                  </a:lnTo>
                  <a:lnTo>
                    <a:pt x="774" y="46"/>
                  </a:lnTo>
                  <a:lnTo>
                    <a:pt x="754" y="38"/>
                  </a:lnTo>
                  <a:lnTo>
                    <a:pt x="734" y="30"/>
                  </a:lnTo>
                  <a:lnTo>
                    <a:pt x="712" y="26"/>
                  </a:lnTo>
                  <a:lnTo>
                    <a:pt x="690" y="22"/>
                  </a:lnTo>
                  <a:lnTo>
                    <a:pt x="666" y="18"/>
                  </a:lnTo>
                  <a:lnTo>
                    <a:pt x="642" y="18"/>
                  </a:lnTo>
                  <a:lnTo>
                    <a:pt x="642" y="18"/>
                  </a:lnTo>
                  <a:lnTo>
                    <a:pt x="620" y="18"/>
                  </a:lnTo>
                  <a:lnTo>
                    <a:pt x="598" y="20"/>
                  </a:lnTo>
                  <a:lnTo>
                    <a:pt x="550" y="28"/>
                  </a:lnTo>
                  <a:lnTo>
                    <a:pt x="550" y="28"/>
                  </a:lnTo>
                  <a:lnTo>
                    <a:pt x="522" y="36"/>
                  </a:lnTo>
                  <a:lnTo>
                    <a:pt x="494" y="44"/>
                  </a:lnTo>
                  <a:lnTo>
                    <a:pt x="470" y="54"/>
                  </a:lnTo>
                  <a:lnTo>
                    <a:pt x="448" y="64"/>
                  </a:lnTo>
                  <a:lnTo>
                    <a:pt x="428" y="78"/>
                  </a:lnTo>
                  <a:lnTo>
                    <a:pt x="408" y="90"/>
                  </a:lnTo>
                  <a:lnTo>
                    <a:pt x="392" y="106"/>
                  </a:lnTo>
                  <a:lnTo>
                    <a:pt x="376" y="122"/>
                  </a:lnTo>
                  <a:lnTo>
                    <a:pt x="376" y="122"/>
                  </a:lnTo>
                  <a:lnTo>
                    <a:pt x="362" y="140"/>
                  </a:lnTo>
                  <a:lnTo>
                    <a:pt x="350" y="158"/>
                  </a:lnTo>
                  <a:lnTo>
                    <a:pt x="340" y="178"/>
                  </a:lnTo>
                  <a:lnTo>
                    <a:pt x="332" y="200"/>
                  </a:lnTo>
                  <a:lnTo>
                    <a:pt x="324" y="222"/>
                  </a:lnTo>
                  <a:lnTo>
                    <a:pt x="318" y="244"/>
                  </a:lnTo>
                  <a:lnTo>
                    <a:pt x="314" y="268"/>
                  </a:lnTo>
                  <a:lnTo>
                    <a:pt x="312" y="292"/>
                  </a:lnTo>
                  <a:lnTo>
                    <a:pt x="316" y="294"/>
                  </a:lnTo>
                  <a:lnTo>
                    <a:pt x="316" y="290"/>
                  </a:lnTo>
                  <a:lnTo>
                    <a:pt x="316" y="290"/>
                  </a:lnTo>
                  <a:lnTo>
                    <a:pt x="286" y="290"/>
                  </a:lnTo>
                  <a:lnTo>
                    <a:pt x="286" y="290"/>
                  </a:lnTo>
                  <a:lnTo>
                    <a:pt x="286" y="290"/>
                  </a:lnTo>
                  <a:lnTo>
                    <a:pt x="260" y="290"/>
                  </a:lnTo>
                  <a:lnTo>
                    <a:pt x="234" y="294"/>
                  </a:lnTo>
                  <a:lnTo>
                    <a:pt x="208" y="300"/>
                  </a:lnTo>
                  <a:lnTo>
                    <a:pt x="184" y="306"/>
                  </a:lnTo>
                  <a:lnTo>
                    <a:pt x="162" y="316"/>
                  </a:lnTo>
                  <a:lnTo>
                    <a:pt x="140" y="328"/>
                  </a:lnTo>
                  <a:lnTo>
                    <a:pt x="120" y="340"/>
                  </a:lnTo>
                  <a:lnTo>
                    <a:pt x="102" y="354"/>
                  </a:lnTo>
                  <a:lnTo>
                    <a:pt x="102" y="354"/>
                  </a:lnTo>
                  <a:lnTo>
                    <a:pt x="84" y="370"/>
                  </a:lnTo>
                  <a:lnTo>
                    <a:pt x="70" y="386"/>
                  </a:lnTo>
                  <a:lnTo>
                    <a:pt x="56" y="404"/>
                  </a:lnTo>
                  <a:lnTo>
                    <a:pt x="46" y="424"/>
                  </a:lnTo>
                  <a:lnTo>
                    <a:pt x="36" y="444"/>
                  </a:lnTo>
                  <a:lnTo>
                    <a:pt x="30" y="464"/>
                  </a:lnTo>
                  <a:lnTo>
                    <a:pt x="26" y="486"/>
                  </a:lnTo>
                  <a:lnTo>
                    <a:pt x="24" y="508"/>
                  </a:lnTo>
                  <a:lnTo>
                    <a:pt x="24" y="510"/>
                  </a:lnTo>
                  <a:lnTo>
                    <a:pt x="24" y="510"/>
                  </a:lnTo>
                  <a:lnTo>
                    <a:pt x="26" y="532"/>
                  </a:lnTo>
                  <a:lnTo>
                    <a:pt x="30" y="554"/>
                  </a:lnTo>
                  <a:lnTo>
                    <a:pt x="38" y="574"/>
                  </a:lnTo>
                  <a:lnTo>
                    <a:pt x="46" y="594"/>
                  </a:lnTo>
                  <a:lnTo>
                    <a:pt x="56" y="614"/>
                  </a:lnTo>
                  <a:lnTo>
                    <a:pt x="70" y="632"/>
                  </a:lnTo>
                  <a:lnTo>
                    <a:pt x="86" y="650"/>
                  </a:lnTo>
                  <a:lnTo>
                    <a:pt x="102" y="664"/>
                  </a:lnTo>
                  <a:lnTo>
                    <a:pt x="102" y="664"/>
                  </a:lnTo>
                  <a:lnTo>
                    <a:pt x="120" y="678"/>
                  </a:lnTo>
                  <a:lnTo>
                    <a:pt x="140" y="692"/>
                  </a:lnTo>
                  <a:lnTo>
                    <a:pt x="162" y="702"/>
                  </a:lnTo>
                  <a:lnTo>
                    <a:pt x="184" y="712"/>
                  </a:lnTo>
                  <a:lnTo>
                    <a:pt x="208" y="718"/>
                  </a:lnTo>
                  <a:lnTo>
                    <a:pt x="234" y="724"/>
                  </a:lnTo>
                  <a:lnTo>
                    <a:pt x="260" y="728"/>
                  </a:lnTo>
                  <a:lnTo>
                    <a:pt x="286" y="728"/>
                  </a:lnTo>
                  <a:lnTo>
                    <a:pt x="288" y="728"/>
                  </a:lnTo>
                  <a:lnTo>
                    <a:pt x="288" y="728"/>
                  </a:lnTo>
                  <a:lnTo>
                    <a:pt x="1272" y="722"/>
                  </a:lnTo>
                  <a:lnTo>
                    <a:pt x="1272" y="722"/>
                  </a:lnTo>
                  <a:lnTo>
                    <a:pt x="1298" y="722"/>
                  </a:lnTo>
                  <a:lnTo>
                    <a:pt x="1322" y="718"/>
                  </a:lnTo>
                  <a:lnTo>
                    <a:pt x="1346" y="712"/>
                  </a:lnTo>
                  <a:lnTo>
                    <a:pt x="1370" y="704"/>
                  </a:lnTo>
                  <a:lnTo>
                    <a:pt x="1392" y="696"/>
                  </a:lnTo>
                  <a:lnTo>
                    <a:pt x="1412" y="684"/>
                  </a:lnTo>
                  <a:lnTo>
                    <a:pt x="1432" y="672"/>
                  </a:lnTo>
                  <a:lnTo>
                    <a:pt x="1450" y="658"/>
                  </a:lnTo>
                  <a:lnTo>
                    <a:pt x="1450" y="658"/>
                  </a:lnTo>
                  <a:lnTo>
                    <a:pt x="1466" y="642"/>
                  </a:lnTo>
                  <a:lnTo>
                    <a:pt x="1482" y="626"/>
                  </a:lnTo>
                  <a:lnTo>
                    <a:pt x="1494" y="608"/>
                  </a:lnTo>
                  <a:lnTo>
                    <a:pt x="1504" y="588"/>
                  </a:lnTo>
                  <a:lnTo>
                    <a:pt x="1512" y="568"/>
                  </a:lnTo>
                  <a:lnTo>
                    <a:pt x="1520" y="548"/>
                  </a:lnTo>
                  <a:lnTo>
                    <a:pt x="1524" y="526"/>
                  </a:lnTo>
                  <a:lnTo>
                    <a:pt x="1524" y="504"/>
                  </a:lnTo>
                  <a:lnTo>
                    <a:pt x="1520" y="504"/>
                  </a:lnTo>
                  <a:lnTo>
                    <a:pt x="1516" y="504"/>
                  </a:lnTo>
                  <a:lnTo>
                    <a:pt x="1516" y="504"/>
                  </a:lnTo>
                  <a:lnTo>
                    <a:pt x="1516" y="526"/>
                  </a:lnTo>
                  <a:lnTo>
                    <a:pt x="1512" y="546"/>
                  </a:lnTo>
                  <a:lnTo>
                    <a:pt x="1506" y="566"/>
                  </a:lnTo>
                  <a:lnTo>
                    <a:pt x="1498" y="586"/>
                  </a:lnTo>
                  <a:lnTo>
                    <a:pt x="1488" y="604"/>
                  </a:lnTo>
                  <a:lnTo>
                    <a:pt x="1474" y="620"/>
                  </a:lnTo>
                  <a:lnTo>
                    <a:pt x="1460" y="636"/>
                  </a:lnTo>
                  <a:lnTo>
                    <a:pt x="1446" y="652"/>
                  </a:lnTo>
                  <a:lnTo>
                    <a:pt x="1446" y="652"/>
                  </a:lnTo>
                  <a:lnTo>
                    <a:pt x="1428" y="666"/>
                  </a:lnTo>
                  <a:lnTo>
                    <a:pt x="1408" y="678"/>
                  </a:lnTo>
                  <a:lnTo>
                    <a:pt x="1388" y="688"/>
                  </a:lnTo>
                  <a:lnTo>
                    <a:pt x="1368" y="698"/>
                  </a:lnTo>
                  <a:lnTo>
                    <a:pt x="1344" y="704"/>
                  </a:lnTo>
                  <a:lnTo>
                    <a:pt x="1322" y="710"/>
                  </a:lnTo>
                  <a:lnTo>
                    <a:pt x="1296" y="714"/>
                  </a:lnTo>
                  <a:lnTo>
                    <a:pt x="1272" y="714"/>
                  </a:lnTo>
                  <a:lnTo>
                    <a:pt x="1272" y="714"/>
                  </a:lnTo>
                  <a:lnTo>
                    <a:pt x="288" y="720"/>
                  </a:lnTo>
                  <a:lnTo>
                    <a:pt x="286" y="720"/>
                  </a:lnTo>
                  <a:lnTo>
                    <a:pt x="286" y="720"/>
                  </a:lnTo>
                  <a:lnTo>
                    <a:pt x="260" y="720"/>
                  </a:lnTo>
                  <a:lnTo>
                    <a:pt x="234" y="716"/>
                  </a:lnTo>
                  <a:lnTo>
                    <a:pt x="210" y="712"/>
                  </a:lnTo>
                  <a:lnTo>
                    <a:pt x="188" y="704"/>
                  </a:lnTo>
                  <a:lnTo>
                    <a:pt x="166" y="694"/>
                  </a:lnTo>
                  <a:lnTo>
                    <a:pt x="144" y="684"/>
                  </a:lnTo>
                  <a:lnTo>
                    <a:pt x="126" y="672"/>
                  </a:lnTo>
                  <a:lnTo>
                    <a:pt x="108" y="658"/>
                  </a:lnTo>
                  <a:lnTo>
                    <a:pt x="108" y="658"/>
                  </a:lnTo>
                  <a:lnTo>
                    <a:pt x="90" y="644"/>
                  </a:lnTo>
                  <a:lnTo>
                    <a:pt x="76" y="628"/>
                  </a:lnTo>
                  <a:lnTo>
                    <a:pt x="64" y="610"/>
                  </a:lnTo>
                  <a:lnTo>
                    <a:pt x="54" y="592"/>
                  </a:lnTo>
                  <a:lnTo>
                    <a:pt x="44" y="572"/>
                  </a:lnTo>
                  <a:lnTo>
                    <a:pt x="38" y="552"/>
                  </a:lnTo>
                  <a:lnTo>
                    <a:pt x="34" y="530"/>
                  </a:lnTo>
                  <a:lnTo>
                    <a:pt x="32" y="510"/>
                  </a:lnTo>
                  <a:lnTo>
                    <a:pt x="32" y="508"/>
                  </a:lnTo>
                  <a:lnTo>
                    <a:pt x="32" y="508"/>
                  </a:lnTo>
                  <a:lnTo>
                    <a:pt x="34" y="486"/>
                  </a:lnTo>
                  <a:lnTo>
                    <a:pt x="38" y="466"/>
                  </a:lnTo>
                  <a:lnTo>
                    <a:pt x="44" y="446"/>
                  </a:lnTo>
                  <a:lnTo>
                    <a:pt x="52" y="426"/>
                  </a:lnTo>
                  <a:lnTo>
                    <a:pt x="62" y="408"/>
                  </a:lnTo>
                  <a:lnTo>
                    <a:pt x="76" y="390"/>
                  </a:lnTo>
                  <a:lnTo>
                    <a:pt x="90" y="374"/>
                  </a:lnTo>
                  <a:lnTo>
                    <a:pt x="106" y="360"/>
                  </a:lnTo>
                  <a:lnTo>
                    <a:pt x="106" y="360"/>
                  </a:lnTo>
                  <a:lnTo>
                    <a:pt x="124" y="346"/>
                  </a:lnTo>
                  <a:lnTo>
                    <a:pt x="144" y="334"/>
                  </a:lnTo>
                  <a:lnTo>
                    <a:pt x="164" y="324"/>
                  </a:lnTo>
                  <a:lnTo>
                    <a:pt x="186" y="314"/>
                  </a:lnTo>
                  <a:lnTo>
                    <a:pt x="210" y="308"/>
                  </a:lnTo>
                  <a:lnTo>
                    <a:pt x="234" y="302"/>
                  </a:lnTo>
                  <a:lnTo>
                    <a:pt x="260" y="298"/>
                  </a:lnTo>
                  <a:lnTo>
                    <a:pt x="286" y="298"/>
                  </a:lnTo>
                  <a:lnTo>
                    <a:pt x="286" y="298"/>
                  </a:lnTo>
                  <a:lnTo>
                    <a:pt x="286" y="298"/>
                  </a:lnTo>
                  <a:lnTo>
                    <a:pt x="316" y="298"/>
                  </a:lnTo>
                  <a:lnTo>
                    <a:pt x="320" y="298"/>
                  </a:lnTo>
                  <a:lnTo>
                    <a:pt x="320" y="294"/>
                  </a:lnTo>
                  <a:lnTo>
                    <a:pt x="320" y="294"/>
                  </a:lnTo>
                  <a:lnTo>
                    <a:pt x="322" y="270"/>
                  </a:lnTo>
                  <a:lnTo>
                    <a:pt x="326" y="246"/>
                  </a:lnTo>
                  <a:lnTo>
                    <a:pt x="332" y="224"/>
                  </a:lnTo>
                  <a:lnTo>
                    <a:pt x="338" y="202"/>
                  </a:lnTo>
                  <a:lnTo>
                    <a:pt x="348" y="182"/>
                  </a:lnTo>
                  <a:lnTo>
                    <a:pt x="358" y="162"/>
                  </a:lnTo>
                  <a:lnTo>
                    <a:pt x="368" y="144"/>
                  </a:lnTo>
                  <a:lnTo>
                    <a:pt x="382" y="128"/>
                  </a:lnTo>
                  <a:lnTo>
                    <a:pt x="382" y="128"/>
                  </a:lnTo>
                  <a:lnTo>
                    <a:pt x="396" y="112"/>
                  </a:lnTo>
                  <a:lnTo>
                    <a:pt x="414" y="98"/>
                  </a:lnTo>
                  <a:lnTo>
                    <a:pt x="432" y="84"/>
                  </a:lnTo>
                  <a:lnTo>
                    <a:pt x="452" y="72"/>
                  </a:lnTo>
                  <a:lnTo>
                    <a:pt x="474" y="60"/>
                  </a:lnTo>
                  <a:lnTo>
                    <a:pt x="498" y="52"/>
                  </a:lnTo>
                  <a:lnTo>
                    <a:pt x="524" y="42"/>
                  </a:lnTo>
                  <a:lnTo>
                    <a:pt x="550" y="36"/>
                  </a:lnTo>
                  <a:lnTo>
                    <a:pt x="550" y="36"/>
                  </a:lnTo>
                  <a:lnTo>
                    <a:pt x="598" y="28"/>
                  </a:lnTo>
                  <a:lnTo>
                    <a:pt x="620" y="26"/>
                  </a:lnTo>
                  <a:lnTo>
                    <a:pt x="642" y="26"/>
                  </a:lnTo>
                  <a:lnTo>
                    <a:pt x="642" y="26"/>
                  </a:lnTo>
                  <a:lnTo>
                    <a:pt x="666" y="26"/>
                  </a:lnTo>
                  <a:lnTo>
                    <a:pt x="688" y="30"/>
                  </a:lnTo>
                  <a:lnTo>
                    <a:pt x="710" y="32"/>
                  </a:lnTo>
                  <a:lnTo>
                    <a:pt x="732" y="38"/>
                  </a:lnTo>
                  <a:lnTo>
                    <a:pt x="752" y="44"/>
                  </a:lnTo>
                  <a:lnTo>
                    <a:pt x="772" y="52"/>
                  </a:lnTo>
                  <a:lnTo>
                    <a:pt x="790" y="62"/>
                  </a:lnTo>
                  <a:lnTo>
                    <a:pt x="808" y="72"/>
                  </a:lnTo>
                  <a:lnTo>
                    <a:pt x="808" y="72"/>
                  </a:lnTo>
                  <a:lnTo>
                    <a:pt x="826" y="84"/>
                  </a:lnTo>
                  <a:lnTo>
                    <a:pt x="842" y="96"/>
                  </a:lnTo>
                  <a:lnTo>
                    <a:pt x="858" y="112"/>
                  </a:lnTo>
                  <a:lnTo>
                    <a:pt x="872" y="126"/>
                  </a:lnTo>
                  <a:lnTo>
                    <a:pt x="886" y="144"/>
                  </a:lnTo>
                  <a:lnTo>
                    <a:pt x="900" y="160"/>
                  </a:lnTo>
                  <a:lnTo>
                    <a:pt x="924" y="200"/>
                  </a:lnTo>
                  <a:lnTo>
                    <a:pt x="926" y="202"/>
                  </a:lnTo>
                  <a:lnTo>
                    <a:pt x="928" y="202"/>
                  </a:lnTo>
                  <a:lnTo>
                    <a:pt x="928" y="202"/>
                  </a:lnTo>
                  <a:lnTo>
                    <a:pt x="966" y="188"/>
                  </a:lnTo>
                  <a:lnTo>
                    <a:pt x="982" y="182"/>
                  </a:lnTo>
                  <a:lnTo>
                    <a:pt x="1000" y="178"/>
                  </a:lnTo>
                  <a:lnTo>
                    <a:pt x="1000" y="178"/>
                  </a:lnTo>
                  <a:lnTo>
                    <a:pt x="1026" y="174"/>
                  </a:lnTo>
                  <a:lnTo>
                    <a:pt x="1050" y="172"/>
                  </a:lnTo>
                  <a:lnTo>
                    <a:pt x="1050" y="172"/>
                  </a:lnTo>
                  <a:lnTo>
                    <a:pt x="1078" y="174"/>
                  </a:lnTo>
                  <a:lnTo>
                    <a:pt x="1106" y="180"/>
                  </a:lnTo>
                  <a:lnTo>
                    <a:pt x="1132" y="188"/>
                  </a:lnTo>
                  <a:lnTo>
                    <a:pt x="1156" y="198"/>
                  </a:lnTo>
                  <a:lnTo>
                    <a:pt x="1178" y="212"/>
                  </a:lnTo>
                  <a:lnTo>
                    <a:pt x="1198" y="228"/>
                  </a:lnTo>
                  <a:lnTo>
                    <a:pt x="1216" y="248"/>
                  </a:lnTo>
                  <a:lnTo>
                    <a:pt x="1230" y="268"/>
                  </a:lnTo>
                  <a:lnTo>
                    <a:pt x="1230" y="268"/>
                  </a:lnTo>
                  <a:lnTo>
                    <a:pt x="1238" y="280"/>
                  </a:lnTo>
                  <a:lnTo>
                    <a:pt x="1248" y="288"/>
                  </a:lnTo>
                  <a:lnTo>
                    <a:pt x="1248" y="288"/>
                  </a:lnTo>
                  <a:lnTo>
                    <a:pt x="1260" y="290"/>
                  </a:lnTo>
                  <a:lnTo>
                    <a:pt x="1274" y="292"/>
                  </a:lnTo>
                  <a:lnTo>
                    <a:pt x="1274" y="292"/>
                  </a:lnTo>
                  <a:lnTo>
                    <a:pt x="1298" y="294"/>
                  </a:lnTo>
                  <a:lnTo>
                    <a:pt x="1324" y="296"/>
                  </a:lnTo>
                  <a:lnTo>
                    <a:pt x="1346" y="302"/>
                  </a:lnTo>
                  <a:lnTo>
                    <a:pt x="1368" y="310"/>
                  </a:lnTo>
                  <a:lnTo>
                    <a:pt x="1390" y="318"/>
                  </a:lnTo>
                  <a:lnTo>
                    <a:pt x="1410" y="330"/>
                  </a:lnTo>
                  <a:lnTo>
                    <a:pt x="1428" y="342"/>
                  </a:lnTo>
                  <a:lnTo>
                    <a:pt x="1446" y="356"/>
                  </a:lnTo>
                  <a:lnTo>
                    <a:pt x="1446" y="356"/>
                  </a:lnTo>
                  <a:lnTo>
                    <a:pt x="1462" y="370"/>
                  </a:lnTo>
                  <a:lnTo>
                    <a:pt x="1476" y="386"/>
                  </a:lnTo>
                  <a:lnTo>
                    <a:pt x="1488" y="404"/>
                  </a:lnTo>
                  <a:lnTo>
                    <a:pt x="1498" y="422"/>
                  </a:lnTo>
                  <a:lnTo>
                    <a:pt x="1506" y="442"/>
                  </a:lnTo>
                  <a:lnTo>
                    <a:pt x="1512" y="462"/>
                  </a:lnTo>
                  <a:lnTo>
                    <a:pt x="1516" y="482"/>
                  </a:lnTo>
                  <a:lnTo>
                    <a:pt x="1516" y="504"/>
                  </a:lnTo>
                  <a:lnTo>
                    <a:pt x="1516" y="504"/>
                  </a:lnTo>
                  <a:lnTo>
                    <a:pt x="1520" y="504"/>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8" name="Freeform 1484">
              <a:extLst>
                <a:ext uri="{FF2B5EF4-FFF2-40B4-BE49-F238E27FC236}">
                  <a16:creationId xmlns:a16="http://schemas.microsoft.com/office/drawing/2014/main" id="{E1359C14-37EA-5F55-BF12-7F624767FB3B}"/>
                </a:ext>
              </a:extLst>
            </p:cNvPr>
            <p:cNvSpPr>
              <a:spLocks/>
            </p:cNvSpPr>
            <p:nvPr/>
          </p:nvSpPr>
          <p:spPr bwMode="auto">
            <a:xfrm>
              <a:off x="4868864" y="2403475"/>
              <a:ext cx="2368551" cy="1114425"/>
            </a:xfrm>
            <a:custGeom>
              <a:avLst/>
              <a:gdLst>
                <a:gd name="T0" fmla="*/ 1272 w 1492"/>
                <a:gd name="T1" fmla="*/ 268 h 702"/>
                <a:gd name="T2" fmla="*/ 1342 w 1492"/>
                <a:gd name="T3" fmla="*/ 284 h 702"/>
                <a:gd name="T4" fmla="*/ 1404 w 1492"/>
                <a:gd name="T5" fmla="*/ 316 h 702"/>
                <a:gd name="T6" fmla="*/ 1450 w 1492"/>
                <a:gd name="T7" fmla="*/ 362 h 702"/>
                <a:gd name="T8" fmla="*/ 1482 w 1492"/>
                <a:gd name="T9" fmla="*/ 418 h 702"/>
                <a:gd name="T10" fmla="*/ 1492 w 1492"/>
                <a:gd name="T11" fmla="*/ 482 h 702"/>
                <a:gd name="T12" fmla="*/ 1488 w 1492"/>
                <a:gd name="T13" fmla="*/ 524 h 702"/>
                <a:gd name="T14" fmla="*/ 1462 w 1492"/>
                <a:gd name="T15" fmla="*/ 584 h 702"/>
                <a:gd name="T16" fmla="*/ 1420 w 1492"/>
                <a:gd name="T17" fmla="*/ 632 h 702"/>
                <a:gd name="T18" fmla="*/ 1362 w 1492"/>
                <a:gd name="T19" fmla="*/ 670 h 702"/>
                <a:gd name="T20" fmla="*/ 1294 w 1492"/>
                <a:gd name="T21" fmla="*/ 692 h 702"/>
                <a:gd name="T22" fmla="*/ 1244 w 1492"/>
                <a:gd name="T23" fmla="*/ 696 h 702"/>
                <a:gd name="T24" fmla="*/ 234 w 1492"/>
                <a:gd name="T25" fmla="*/ 702 h 702"/>
                <a:gd name="T26" fmla="*/ 160 w 1492"/>
                <a:gd name="T27" fmla="*/ 686 h 702"/>
                <a:gd name="T28" fmla="*/ 96 w 1492"/>
                <a:gd name="T29" fmla="*/ 654 h 702"/>
                <a:gd name="T30" fmla="*/ 46 w 1492"/>
                <a:gd name="T31" fmla="*/ 608 h 702"/>
                <a:gd name="T32" fmla="*/ 12 w 1492"/>
                <a:gd name="T33" fmla="*/ 552 h 702"/>
                <a:gd name="T34" fmla="*/ 0 w 1492"/>
                <a:gd name="T35" fmla="*/ 488 h 702"/>
                <a:gd name="T36" fmla="*/ 6 w 1492"/>
                <a:gd name="T37" fmla="*/ 444 h 702"/>
                <a:gd name="T38" fmla="*/ 32 w 1492"/>
                <a:gd name="T39" fmla="*/ 384 h 702"/>
                <a:gd name="T40" fmla="*/ 76 w 1492"/>
                <a:gd name="T41" fmla="*/ 336 h 702"/>
                <a:gd name="T42" fmla="*/ 134 w 1492"/>
                <a:gd name="T43" fmla="*/ 298 h 702"/>
                <a:gd name="T44" fmla="*/ 206 w 1492"/>
                <a:gd name="T45" fmla="*/ 276 h 702"/>
                <a:gd name="T46" fmla="*/ 258 w 1492"/>
                <a:gd name="T47" fmla="*/ 272 h 702"/>
                <a:gd name="T48" fmla="*/ 270 w 1492"/>
                <a:gd name="T49" fmla="*/ 268 h 702"/>
                <a:gd name="T50" fmla="*/ 292 w 1492"/>
                <a:gd name="T51" fmla="*/ 240 h 702"/>
                <a:gd name="T52" fmla="*/ 300 w 1492"/>
                <a:gd name="T53" fmla="*/ 198 h 702"/>
                <a:gd name="T54" fmla="*/ 324 w 1492"/>
                <a:gd name="T55" fmla="*/ 140 h 702"/>
                <a:gd name="T56" fmla="*/ 360 w 1492"/>
                <a:gd name="T57" fmla="*/ 92 h 702"/>
                <a:gd name="T58" fmla="*/ 410 w 1492"/>
                <a:gd name="T59" fmla="*/ 54 h 702"/>
                <a:gd name="T60" fmla="*/ 472 w 1492"/>
                <a:gd name="T61" fmla="*/ 24 h 702"/>
                <a:gd name="T62" fmla="*/ 522 w 1492"/>
                <a:gd name="T63" fmla="*/ 10 h 702"/>
                <a:gd name="T64" fmla="*/ 616 w 1492"/>
                <a:gd name="T65" fmla="*/ 0 h 702"/>
                <a:gd name="T66" fmla="*/ 700 w 1492"/>
                <a:gd name="T67" fmla="*/ 10 h 702"/>
                <a:gd name="T68" fmla="*/ 772 w 1492"/>
                <a:gd name="T69" fmla="*/ 40 h 702"/>
                <a:gd name="T70" fmla="*/ 834 w 1492"/>
                <a:gd name="T71" fmla="*/ 88 h 702"/>
                <a:gd name="T72" fmla="*/ 884 w 1492"/>
                <a:gd name="T73" fmla="*/ 152 h 702"/>
                <a:gd name="T74" fmla="*/ 936 w 1492"/>
                <a:gd name="T75" fmla="*/ 162 h 702"/>
                <a:gd name="T76" fmla="*/ 972 w 1492"/>
                <a:gd name="T77" fmla="*/ 152 h 702"/>
                <a:gd name="T78" fmla="*/ 1024 w 1492"/>
                <a:gd name="T79" fmla="*/ 146 h 702"/>
                <a:gd name="T80" fmla="*/ 1076 w 1492"/>
                <a:gd name="T81" fmla="*/ 152 h 702"/>
                <a:gd name="T82" fmla="*/ 1122 w 1492"/>
                <a:gd name="T83" fmla="*/ 170 h 702"/>
                <a:gd name="T84" fmla="*/ 1164 w 1492"/>
                <a:gd name="T85" fmla="*/ 196 h 702"/>
                <a:gd name="T86" fmla="*/ 1196 w 1492"/>
                <a:gd name="T87" fmla="*/ 232 h 702"/>
                <a:gd name="T88" fmla="*/ 1212 w 1492"/>
                <a:gd name="T89" fmla="*/ 256 h 702"/>
                <a:gd name="T90" fmla="*/ 1246 w 1492"/>
                <a:gd name="T91"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2" h="702">
                  <a:moveTo>
                    <a:pt x="1246" y="266"/>
                  </a:moveTo>
                  <a:lnTo>
                    <a:pt x="1246" y="266"/>
                  </a:lnTo>
                  <a:lnTo>
                    <a:pt x="1272" y="268"/>
                  </a:lnTo>
                  <a:lnTo>
                    <a:pt x="1296" y="270"/>
                  </a:lnTo>
                  <a:lnTo>
                    <a:pt x="1320" y="276"/>
                  </a:lnTo>
                  <a:lnTo>
                    <a:pt x="1342" y="284"/>
                  </a:lnTo>
                  <a:lnTo>
                    <a:pt x="1364" y="294"/>
                  </a:lnTo>
                  <a:lnTo>
                    <a:pt x="1384" y="304"/>
                  </a:lnTo>
                  <a:lnTo>
                    <a:pt x="1404" y="316"/>
                  </a:lnTo>
                  <a:lnTo>
                    <a:pt x="1420" y="330"/>
                  </a:lnTo>
                  <a:lnTo>
                    <a:pt x="1436" y="346"/>
                  </a:lnTo>
                  <a:lnTo>
                    <a:pt x="1450" y="362"/>
                  </a:lnTo>
                  <a:lnTo>
                    <a:pt x="1462" y="380"/>
                  </a:lnTo>
                  <a:lnTo>
                    <a:pt x="1474" y="400"/>
                  </a:lnTo>
                  <a:lnTo>
                    <a:pt x="1482" y="418"/>
                  </a:lnTo>
                  <a:lnTo>
                    <a:pt x="1488" y="440"/>
                  </a:lnTo>
                  <a:lnTo>
                    <a:pt x="1492" y="460"/>
                  </a:lnTo>
                  <a:lnTo>
                    <a:pt x="1492" y="482"/>
                  </a:lnTo>
                  <a:lnTo>
                    <a:pt x="1492" y="482"/>
                  </a:lnTo>
                  <a:lnTo>
                    <a:pt x="1492" y="504"/>
                  </a:lnTo>
                  <a:lnTo>
                    <a:pt x="1488" y="524"/>
                  </a:lnTo>
                  <a:lnTo>
                    <a:pt x="1482" y="546"/>
                  </a:lnTo>
                  <a:lnTo>
                    <a:pt x="1472" y="564"/>
                  </a:lnTo>
                  <a:lnTo>
                    <a:pt x="1462" y="584"/>
                  </a:lnTo>
                  <a:lnTo>
                    <a:pt x="1450" y="602"/>
                  </a:lnTo>
                  <a:lnTo>
                    <a:pt x="1436" y="618"/>
                  </a:lnTo>
                  <a:lnTo>
                    <a:pt x="1420" y="632"/>
                  </a:lnTo>
                  <a:lnTo>
                    <a:pt x="1402" y="646"/>
                  </a:lnTo>
                  <a:lnTo>
                    <a:pt x="1382" y="660"/>
                  </a:lnTo>
                  <a:lnTo>
                    <a:pt x="1362" y="670"/>
                  </a:lnTo>
                  <a:lnTo>
                    <a:pt x="1340" y="680"/>
                  </a:lnTo>
                  <a:lnTo>
                    <a:pt x="1318" y="686"/>
                  </a:lnTo>
                  <a:lnTo>
                    <a:pt x="1294" y="692"/>
                  </a:lnTo>
                  <a:lnTo>
                    <a:pt x="1270" y="696"/>
                  </a:lnTo>
                  <a:lnTo>
                    <a:pt x="1244" y="696"/>
                  </a:lnTo>
                  <a:lnTo>
                    <a:pt x="1244" y="696"/>
                  </a:lnTo>
                  <a:lnTo>
                    <a:pt x="260" y="702"/>
                  </a:lnTo>
                  <a:lnTo>
                    <a:pt x="260" y="702"/>
                  </a:lnTo>
                  <a:lnTo>
                    <a:pt x="234" y="702"/>
                  </a:lnTo>
                  <a:lnTo>
                    <a:pt x="208" y="698"/>
                  </a:lnTo>
                  <a:lnTo>
                    <a:pt x="182" y="694"/>
                  </a:lnTo>
                  <a:lnTo>
                    <a:pt x="160" y="686"/>
                  </a:lnTo>
                  <a:lnTo>
                    <a:pt x="136" y="678"/>
                  </a:lnTo>
                  <a:lnTo>
                    <a:pt x="116" y="666"/>
                  </a:lnTo>
                  <a:lnTo>
                    <a:pt x="96" y="654"/>
                  </a:lnTo>
                  <a:lnTo>
                    <a:pt x="78" y="640"/>
                  </a:lnTo>
                  <a:lnTo>
                    <a:pt x="60" y="624"/>
                  </a:lnTo>
                  <a:lnTo>
                    <a:pt x="46" y="608"/>
                  </a:lnTo>
                  <a:lnTo>
                    <a:pt x="32" y="590"/>
                  </a:lnTo>
                  <a:lnTo>
                    <a:pt x="22" y="572"/>
                  </a:lnTo>
                  <a:lnTo>
                    <a:pt x="12" y="552"/>
                  </a:lnTo>
                  <a:lnTo>
                    <a:pt x="6" y="530"/>
                  </a:lnTo>
                  <a:lnTo>
                    <a:pt x="2" y="510"/>
                  </a:lnTo>
                  <a:lnTo>
                    <a:pt x="0" y="488"/>
                  </a:lnTo>
                  <a:lnTo>
                    <a:pt x="0" y="488"/>
                  </a:lnTo>
                  <a:lnTo>
                    <a:pt x="2" y="466"/>
                  </a:lnTo>
                  <a:lnTo>
                    <a:pt x="6" y="444"/>
                  </a:lnTo>
                  <a:lnTo>
                    <a:pt x="12" y="424"/>
                  </a:lnTo>
                  <a:lnTo>
                    <a:pt x="20" y="404"/>
                  </a:lnTo>
                  <a:lnTo>
                    <a:pt x="32" y="384"/>
                  </a:lnTo>
                  <a:lnTo>
                    <a:pt x="44" y="368"/>
                  </a:lnTo>
                  <a:lnTo>
                    <a:pt x="58" y="350"/>
                  </a:lnTo>
                  <a:lnTo>
                    <a:pt x="76" y="336"/>
                  </a:lnTo>
                  <a:lnTo>
                    <a:pt x="94" y="322"/>
                  </a:lnTo>
                  <a:lnTo>
                    <a:pt x="114" y="308"/>
                  </a:lnTo>
                  <a:lnTo>
                    <a:pt x="134" y="298"/>
                  </a:lnTo>
                  <a:lnTo>
                    <a:pt x="156" y="288"/>
                  </a:lnTo>
                  <a:lnTo>
                    <a:pt x="180" y="282"/>
                  </a:lnTo>
                  <a:lnTo>
                    <a:pt x="206" y="276"/>
                  </a:lnTo>
                  <a:lnTo>
                    <a:pt x="232" y="272"/>
                  </a:lnTo>
                  <a:lnTo>
                    <a:pt x="258" y="272"/>
                  </a:lnTo>
                  <a:lnTo>
                    <a:pt x="258" y="272"/>
                  </a:lnTo>
                  <a:lnTo>
                    <a:pt x="258" y="272"/>
                  </a:lnTo>
                  <a:lnTo>
                    <a:pt x="264" y="270"/>
                  </a:lnTo>
                  <a:lnTo>
                    <a:pt x="270" y="268"/>
                  </a:lnTo>
                  <a:lnTo>
                    <a:pt x="280" y="262"/>
                  </a:lnTo>
                  <a:lnTo>
                    <a:pt x="288" y="252"/>
                  </a:lnTo>
                  <a:lnTo>
                    <a:pt x="292" y="240"/>
                  </a:lnTo>
                  <a:lnTo>
                    <a:pt x="292" y="240"/>
                  </a:lnTo>
                  <a:lnTo>
                    <a:pt x="296" y="218"/>
                  </a:lnTo>
                  <a:lnTo>
                    <a:pt x="300" y="198"/>
                  </a:lnTo>
                  <a:lnTo>
                    <a:pt x="308" y="178"/>
                  </a:lnTo>
                  <a:lnTo>
                    <a:pt x="316" y="158"/>
                  </a:lnTo>
                  <a:lnTo>
                    <a:pt x="324" y="140"/>
                  </a:lnTo>
                  <a:lnTo>
                    <a:pt x="336" y="124"/>
                  </a:lnTo>
                  <a:lnTo>
                    <a:pt x="348" y="108"/>
                  </a:lnTo>
                  <a:lnTo>
                    <a:pt x="360" y="92"/>
                  </a:lnTo>
                  <a:lnTo>
                    <a:pt x="376" y="78"/>
                  </a:lnTo>
                  <a:lnTo>
                    <a:pt x="392" y="66"/>
                  </a:lnTo>
                  <a:lnTo>
                    <a:pt x="410" y="54"/>
                  </a:lnTo>
                  <a:lnTo>
                    <a:pt x="428" y="42"/>
                  </a:lnTo>
                  <a:lnTo>
                    <a:pt x="450" y="32"/>
                  </a:lnTo>
                  <a:lnTo>
                    <a:pt x="472" y="24"/>
                  </a:lnTo>
                  <a:lnTo>
                    <a:pt x="496" y="16"/>
                  </a:lnTo>
                  <a:lnTo>
                    <a:pt x="522" y="10"/>
                  </a:lnTo>
                  <a:lnTo>
                    <a:pt x="522" y="10"/>
                  </a:lnTo>
                  <a:lnTo>
                    <a:pt x="554" y="4"/>
                  </a:lnTo>
                  <a:lnTo>
                    <a:pt x="586" y="2"/>
                  </a:lnTo>
                  <a:lnTo>
                    <a:pt x="616" y="0"/>
                  </a:lnTo>
                  <a:lnTo>
                    <a:pt x="646" y="2"/>
                  </a:lnTo>
                  <a:lnTo>
                    <a:pt x="674" y="6"/>
                  </a:lnTo>
                  <a:lnTo>
                    <a:pt x="700" y="10"/>
                  </a:lnTo>
                  <a:lnTo>
                    <a:pt x="724" y="18"/>
                  </a:lnTo>
                  <a:lnTo>
                    <a:pt x="748" y="28"/>
                  </a:lnTo>
                  <a:lnTo>
                    <a:pt x="772" y="40"/>
                  </a:lnTo>
                  <a:lnTo>
                    <a:pt x="794" y="54"/>
                  </a:lnTo>
                  <a:lnTo>
                    <a:pt x="814" y="70"/>
                  </a:lnTo>
                  <a:lnTo>
                    <a:pt x="834" y="88"/>
                  </a:lnTo>
                  <a:lnTo>
                    <a:pt x="852" y="108"/>
                  </a:lnTo>
                  <a:lnTo>
                    <a:pt x="868" y="128"/>
                  </a:lnTo>
                  <a:lnTo>
                    <a:pt x="884" y="152"/>
                  </a:lnTo>
                  <a:lnTo>
                    <a:pt x="900" y="176"/>
                  </a:lnTo>
                  <a:lnTo>
                    <a:pt x="900" y="176"/>
                  </a:lnTo>
                  <a:lnTo>
                    <a:pt x="936" y="162"/>
                  </a:lnTo>
                  <a:lnTo>
                    <a:pt x="954" y="156"/>
                  </a:lnTo>
                  <a:lnTo>
                    <a:pt x="972" y="152"/>
                  </a:lnTo>
                  <a:lnTo>
                    <a:pt x="972" y="152"/>
                  </a:lnTo>
                  <a:lnTo>
                    <a:pt x="988" y="148"/>
                  </a:lnTo>
                  <a:lnTo>
                    <a:pt x="1006" y="148"/>
                  </a:lnTo>
                  <a:lnTo>
                    <a:pt x="1024" y="146"/>
                  </a:lnTo>
                  <a:lnTo>
                    <a:pt x="1042" y="148"/>
                  </a:lnTo>
                  <a:lnTo>
                    <a:pt x="1060" y="150"/>
                  </a:lnTo>
                  <a:lnTo>
                    <a:pt x="1076" y="152"/>
                  </a:lnTo>
                  <a:lnTo>
                    <a:pt x="1092" y="158"/>
                  </a:lnTo>
                  <a:lnTo>
                    <a:pt x="1108" y="162"/>
                  </a:lnTo>
                  <a:lnTo>
                    <a:pt x="1122" y="170"/>
                  </a:lnTo>
                  <a:lnTo>
                    <a:pt x="1138" y="178"/>
                  </a:lnTo>
                  <a:lnTo>
                    <a:pt x="1152" y="186"/>
                  </a:lnTo>
                  <a:lnTo>
                    <a:pt x="1164" y="196"/>
                  </a:lnTo>
                  <a:lnTo>
                    <a:pt x="1176" y="206"/>
                  </a:lnTo>
                  <a:lnTo>
                    <a:pt x="1186" y="218"/>
                  </a:lnTo>
                  <a:lnTo>
                    <a:pt x="1196" y="232"/>
                  </a:lnTo>
                  <a:lnTo>
                    <a:pt x="1204" y="244"/>
                  </a:lnTo>
                  <a:lnTo>
                    <a:pt x="1204" y="244"/>
                  </a:lnTo>
                  <a:lnTo>
                    <a:pt x="1212" y="256"/>
                  </a:lnTo>
                  <a:lnTo>
                    <a:pt x="1222" y="262"/>
                  </a:lnTo>
                  <a:lnTo>
                    <a:pt x="1232" y="264"/>
                  </a:lnTo>
                  <a:lnTo>
                    <a:pt x="1246" y="266"/>
                  </a:lnTo>
                  <a:lnTo>
                    <a:pt x="1246" y="266"/>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19" name="Freeform 1485">
              <a:extLst>
                <a:ext uri="{FF2B5EF4-FFF2-40B4-BE49-F238E27FC236}">
                  <a16:creationId xmlns:a16="http://schemas.microsoft.com/office/drawing/2014/main" id="{49EBEABE-9D0B-14C7-CF8B-57438A48C33B}"/>
                </a:ext>
              </a:extLst>
            </p:cNvPr>
            <p:cNvSpPr>
              <a:spLocks/>
            </p:cNvSpPr>
            <p:nvPr/>
          </p:nvSpPr>
          <p:spPr bwMode="auto">
            <a:xfrm>
              <a:off x="4862513" y="2397126"/>
              <a:ext cx="2381250" cy="1127125"/>
            </a:xfrm>
            <a:custGeom>
              <a:avLst/>
              <a:gdLst>
                <a:gd name="T0" fmla="*/ 1300 w 1500"/>
                <a:gd name="T1" fmla="*/ 278 h 710"/>
                <a:gd name="T2" fmla="*/ 1404 w 1500"/>
                <a:gd name="T3" fmla="*/ 324 h 710"/>
                <a:gd name="T4" fmla="*/ 1464 w 1500"/>
                <a:gd name="T5" fmla="*/ 386 h 710"/>
                <a:gd name="T6" fmla="*/ 1492 w 1500"/>
                <a:gd name="T7" fmla="*/ 486 h 710"/>
                <a:gd name="T8" fmla="*/ 1488 w 1500"/>
                <a:gd name="T9" fmla="*/ 528 h 710"/>
                <a:gd name="T10" fmla="*/ 1436 w 1500"/>
                <a:gd name="T11" fmla="*/ 618 h 710"/>
                <a:gd name="T12" fmla="*/ 1364 w 1500"/>
                <a:gd name="T13" fmla="*/ 670 h 710"/>
                <a:gd name="T14" fmla="*/ 1248 w 1500"/>
                <a:gd name="T15" fmla="*/ 696 h 710"/>
                <a:gd name="T16" fmla="*/ 236 w 1500"/>
                <a:gd name="T17" fmla="*/ 702 h 710"/>
                <a:gd name="T18" fmla="*/ 120 w 1500"/>
                <a:gd name="T19" fmla="*/ 666 h 710"/>
                <a:gd name="T20" fmla="*/ 52 w 1500"/>
                <a:gd name="T21" fmla="*/ 610 h 710"/>
                <a:gd name="T22" fmla="*/ 10 w 1500"/>
                <a:gd name="T23" fmla="*/ 512 h 710"/>
                <a:gd name="T24" fmla="*/ 14 w 1500"/>
                <a:gd name="T25" fmla="*/ 448 h 710"/>
                <a:gd name="T26" fmla="*/ 66 w 1500"/>
                <a:gd name="T27" fmla="*/ 356 h 710"/>
                <a:gd name="T28" fmla="*/ 140 w 1500"/>
                <a:gd name="T29" fmla="*/ 306 h 710"/>
                <a:gd name="T30" fmla="*/ 262 w 1500"/>
                <a:gd name="T31" fmla="*/ 280 h 710"/>
                <a:gd name="T32" fmla="*/ 270 w 1500"/>
                <a:gd name="T33" fmla="*/ 278 h 710"/>
                <a:gd name="T34" fmla="*/ 294 w 1500"/>
                <a:gd name="T35" fmla="*/ 258 h 710"/>
                <a:gd name="T36" fmla="*/ 316 w 1500"/>
                <a:gd name="T37" fmla="*/ 184 h 710"/>
                <a:gd name="T38" fmla="*/ 368 w 1500"/>
                <a:gd name="T39" fmla="*/ 100 h 710"/>
                <a:gd name="T40" fmla="*/ 434 w 1500"/>
                <a:gd name="T41" fmla="*/ 50 h 710"/>
                <a:gd name="T42" fmla="*/ 526 w 1500"/>
                <a:gd name="T43" fmla="*/ 18 h 710"/>
                <a:gd name="T44" fmla="*/ 642 w 1500"/>
                <a:gd name="T45" fmla="*/ 8 h 710"/>
                <a:gd name="T46" fmla="*/ 748 w 1500"/>
                <a:gd name="T47" fmla="*/ 34 h 710"/>
                <a:gd name="T48" fmla="*/ 818 w 1500"/>
                <a:gd name="T49" fmla="*/ 78 h 710"/>
                <a:gd name="T50" fmla="*/ 900 w 1500"/>
                <a:gd name="T51" fmla="*/ 182 h 710"/>
                <a:gd name="T52" fmla="*/ 958 w 1500"/>
                <a:gd name="T53" fmla="*/ 164 h 710"/>
                <a:gd name="T54" fmla="*/ 1026 w 1500"/>
                <a:gd name="T55" fmla="*/ 154 h 710"/>
                <a:gd name="T56" fmla="*/ 1154 w 1500"/>
                <a:gd name="T57" fmla="*/ 194 h 710"/>
                <a:gd name="T58" fmla="*/ 1214 w 1500"/>
                <a:gd name="T59" fmla="*/ 262 h 710"/>
                <a:gd name="T60" fmla="*/ 1250 w 1500"/>
                <a:gd name="T61" fmla="*/ 270 h 710"/>
                <a:gd name="T62" fmla="*/ 1228 w 1500"/>
                <a:gd name="T63" fmla="*/ 262 h 710"/>
                <a:gd name="T64" fmla="*/ 1180 w 1500"/>
                <a:gd name="T65" fmla="*/ 204 h 710"/>
                <a:gd name="T66" fmla="*/ 1056 w 1500"/>
                <a:gd name="T67" fmla="*/ 148 h 710"/>
                <a:gd name="T68" fmla="*/ 974 w 1500"/>
                <a:gd name="T69" fmla="*/ 152 h 710"/>
                <a:gd name="T70" fmla="*/ 908 w 1500"/>
                <a:gd name="T71" fmla="*/ 178 h 710"/>
                <a:gd name="T72" fmla="*/ 854 w 1500"/>
                <a:gd name="T73" fmla="*/ 104 h 710"/>
                <a:gd name="T74" fmla="*/ 788 w 1500"/>
                <a:gd name="T75" fmla="*/ 48 h 710"/>
                <a:gd name="T76" fmla="*/ 688 w 1500"/>
                <a:gd name="T77" fmla="*/ 8 h 710"/>
                <a:gd name="T78" fmla="*/ 596 w 1500"/>
                <a:gd name="T79" fmla="*/ 0 h 710"/>
                <a:gd name="T80" fmla="*/ 476 w 1500"/>
                <a:gd name="T81" fmla="*/ 24 h 710"/>
                <a:gd name="T82" fmla="*/ 376 w 1500"/>
                <a:gd name="T83" fmla="*/ 80 h 710"/>
                <a:gd name="T84" fmla="*/ 324 w 1500"/>
                <a:gd name="T85" fmla="*/ 142 h 710"/>
                <a:gd name="T86" fmla="*/ 292 w 1500"/>
                <a:gd name="T87" fmla="*/ 242 h 710"/>
                <a:gd name="T88" fmla="*/ 272 w 1500"/>
                <a:gd name="T89" fmla="*/ 270 h 710"/>
                <a:gd name="T90" fmla="*/ 262 w 1500"/>
                <a:gd name="T91" fmla="*/ 272 h 710"/>
                <a:gd name="T92" fmla="*/ 138 w 1500"/>
                <a:gd name="T93" fmla="*/ 298 h 710"/>
                <a:gd name="T94" fmla="*/ 60 w 1500"/>
                <a:gd name="T95" fmla="*/ 352 h 710"/>
                <a:gd name="T96" fmla="*/ 6 w 1500"/>
                <a:gd name="T97" fmla="*/ 446 h 710"/>
                <a:gd name="T98" fmla="*/ 2 w 1500"/>
                <a:gd name="T99" fmla="*/ 514 h 710"/>
                <a:gd name="T100" fmla="*/ 46 w 1500"/>
                <a:gd name="T101" fmla="*/ 614 h 710"/>
                <a:gd name="T102" fmla="*/ 116 w 1500"/>
                <a:gd name="T103" fmla="*/ 674 h 710"/>
                <a:gd name="T104" fmla="*/ 236 w 1500"/>
                <a:gd name="T105" fmla="*/ 710 h 710"/>
                <a:gd name="T106" fmla="*/ 1248 w 1500"/>
                <a:gd name="T107" fmla="*/ 704 h 710"/>
                <a:gd name="T108" fmla="*/ 1368 w 1500"/>
                <a:gd name="T109" fmla="*/ 678 h 710"/>
                <a:gd name="T110" fmla="*/ 1442 w 1500"/>
                <a:gd name="T111" fmla="*/ 624 h 710"/>
                <a:gd name="T112" fmla="*/ 1496 w 1500"/>
                <a:gd name="T113" fmla="*/ 530 h 710"/>
                <a:gd name="T114" fmla="*/ 1500 w 1500"/>
                <a:gd name="T115" fmla="*/ 486 h 710"/>
                <a:gd name="T116" fmla="*/ 1470 w 1500"/>
                <a:gd name="T117" fmla="*/ 382 h 710"/>
                <a:gd name="T118" fmla="*/ 1410 w 1500"/>
                <a:gd name="T119" fmla="*/ 318 h 710"/>
                <a:gd name="T120" fmla="*/ 1300 w 1500"/>
                <a:gd name="T121" fmla="*/ 27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0" h="710">
                  <a:moveTo>
                    <a:pt x="1250" y="270"/>
                  </a:moveTo>
                  <a:lnTo>
                    <a:pt x="1250" y="274"/>
                  </a:lnTo>
                  <a:lnTo>
                    <a:pt x="1250" y="274"/>
                  </a:lnTo>
                  <a:lnTo>
                    <a:pt x="1274" y="276"/>
                  </a:lnTo>
                  <a:lnTo>
                    <a:pt x="1300" y="278"/>
                  </a:lnTo>
                  <a:lnTo>
                    <a:pt x="1322" y="284"/>
                  </a:lnTo>
                  <a:lnTo>
                    <a:pt x="1344" y="292"/>
                  </a:lnTo>
                  <a:lnTo>
                    <a:pt x="1366" y="300"/>
                  </a:lnTo>
                  <a:lnTo>
                    <a:pt x="1386" y="312"/>
                  </a:lnTo>
                  <a:lnTo>
                    <a:pt x="1404" y="324"/>
                  </a:lnTo>
                  <a:lnTo>
                    <a:pt x="1422" y="338"/>
                  </a:lnTo>
                  <a:lnTo>
                    <a:pt x="1422" y="338"/>
                  </a:lnTo>
                  <a:lnTo>
                    <a:pt x="1438" y="352"/>
                  </a:lnTo>
                  <a:lnTo>
                    <a:pt x="1452" y="368"/>
                  </a:lnTo>
                  <a:lnTo>
                    <a:pt x="1464" y="386"/>
                  </a:lnTo>
                  <a:lnTo>
                    <a:pt x="1474" y="404"/>
                  </a:lnTo>
                  <a:lnTo>
                    <a:pt x="1482" y="424"/>
                  </a:lnTo>
                  <a:lnTo>
                    <a:pt x="1488" y="444"/>
                  </a:lnTo>
                  <a:lnTo>
                    <a:pt x="1492" y="464"/>
                  </a:lnTo>
                  <a:lnTo>
                    <a:pt x="1492" y="486"/>
                  </a:lnTo>
                  <a:lnTo>
                    <a:pt x="1492" y="486"/>
                  </a:lnTo>
                  <a:lnTo>
                    <a:pt x="1492" y="486"/>
                  </a:lnTo>
                  <a:lnTo>
                    <a:pt x="1492" y="486"/>
                  </a:lnTo>
                  <a:lnTo>
                    <a:pt x="1492" y="508"/>
                  </a:lnTo>
                  <a:lnTo>
                    <a:pt x="1488" y="528"/>
                  </a:lnTo>
                  <a:lnTo>
                    <a:pt x="1482" y="548"/>
                  </a:lnTo>
                  <a:lnTo>
                    <a:pt x="1474" y="568"/>
                  </a:lnTo>
                  <a:lnTo>
                    <a:pt x="1464" y="586"/>
                  </a:lnTo>
                  <a:lnTo>
                    <a:pt x="1450" y="602"/>
                  </a:lnTo>
                  <a:lnTo>
                    <a:pt x="1436" y="618"/>
                  </a:lnTo>
                  <a:lnTo>
                    <a:pt x="1422" y="634"/>
                  </a:lnTo>
                  <a:lnTo>
                    <a:pt x="1422" y="634"/>
                  </a:lnTo>
                  <a:lnTo>
                    <a:pt x="1404" y="648"/>
                  </a:lnTo>
                  <a:lnTo>
                    <a:pt x="1384" y="660"/>
                  </a:lnTo>
                  <a:lnTo>
                    <a:pt x="1364" y="670"/>
                  </a:lnTo>
                  <a:lnTo>
                    <a:pt x="1344" y="680"/>
                  </a:lnTo>
                  <a:lnTo>
                    <a:pt x="1320" y="686"/>
                  </a:lnTo>
                  <a:lnTo>
                    <a:pt x="1298" y="692"/>
                  </a:lnTo>
                  <a:lnTo>
                    <a:pt x="1272" y="696"/>
                  </a:lnTo>
                  <a:lnTo>
                    <a:pt x="1248" y="696"/>
                  </a:lnTo>
                  <a:lnTo>
                    <a:pt x="1248" y="696"/>
                  </a:lnTo>
                  <a:lnTo>
                    <a:pt x="264" y="702"/>
                  </a:lnTo>
                  <a:lnTo>
                    <a:pt x="262" y="702"/>
                  </a:lnTo>
                  <a:lnTo>
                    <a:pt x="262" y="702"/>
                  </a:lnTo>
                  <a:lnTo>
                    <a:pt x="236" y="702"/>
                  </a:lnTo>
                  <a:lnTo>
                    <a:pt x="210" y="698"/>
                  </a:lnTo>
                  <a:lnTo>
                    <a:pt x="186" y="694"/>
                  </a:lnTo>
                  <a:lnTo>
                    <a:pt x="164" y="686"/>
                  </a:lnTo>
                  <a:lnTo>
                    <a:pt x="142" y="676"/>
                  </a:lnTo>
                  <a:lnTo>
                    <a:pt x="120" y="666"/>
                  </a:lnTo>
                  <a:lnTo>
                    <a:pt x="102" y="654"/>
                  </a:lnTo>
                  <a:lnTo>
                    <a:pt x="84" y="640"/>
                  </a:lnTo>
                  <a:lnTo>
                    <a:pt x="84" y="640"/>
                  </a:lnTo>
                  <a:lnTo>
                    <a:pt x="66" y="626"/>
                  </a:lnTo>
                  <a:lnTo>
                    <a:pt x="52" y="610"/>
                  </a:lnTo>
                  <a:lnTo>
                    <a:pt x="40" y="592"/>
                  </a:lnTo>
                  <a:lnTo>
                    <a:pt x="30" y="574"/>
                  </a:lnTo>
                  <a:lnTo>
                    <a:pt x="20" y="554"/>
                  </a:lnTo>
                  <a:lnTo>
                    <a:pt x="14" y="534"/>
                  </a:lnTo>
                  <a:lnTo>
                    <a:pt x="10" y="512"/>
                  </a:lnTo>
                  <a:lnTo>
                    <a:pt x="8" y="492"/>
                  </a:lnTo>
                  <a:lnTo>
                    <a:pt x="8" y="490"/>
                  </a:lnTo>
                  <a:lnTo>
                    <a:pt x="8" y="490"/>
                  </a:lnTo>
                  <a:lnTo>
                    <a:pt x="10" y="468"/>
                  </a:lnTo>
                  <a:lnTo>
                    <a:pt x="14" y="448"/>
                  </a:lnTo>
                  <a:lnTo>
                    <a:pt x="20" y="428"/>
                  </a:lnTo>
                  <a:lnTo>
                    <a:pt x="28" y="408"/>
                  </a:lnTo>
                  <a:lnTo>
                    <a:pt x="38" y="390"/>
                  </a:lnTo>
                  <a:lnTo>
                    <a:pt x="52" y="372"/>
                  </a:lnTo>
                  <a:lnTo>
                    <a:pt x="66" y="356"/>
                  </a:lnTo>
                  <a:lnTo>
                    <a:pt x="82" y="342"/>
                  </a:lnTo>
                  <a:lnTo>
                    <a:pt x="82" y="342"/>
                  </a:lnTo>
                  <a:lnTo>
                    <a:pt x="100" y="328"/>
                  </a:lnTo>
                  <a:lnTo>
                    <a:pt x="120" y="316"/>
                  </a:lnTo>
                  <a:lnTo>
                    <a:pt x="140" y="306"/>
                  </a:lnTo>
                  <a:lnTo>
                    <a:pt x="162" y="296"/>
                  </a:lnTo>
                  <a:lnTo>
                    <a:pt x="186" y="290"/>
                  </a:lnTo>
                  <a:lnTo>
                    <a:pt x="210" y="284"/>
                  </a:lnTo>
                  <a:lnTo>
                    <a:pt x="236" y="280"/>
                  </a:lnTo>
                  <a:lnTo>
                    <a:pt x="262" y="280"/>
                  </a:lnTo>
                  <a:lnTo>
                    <a:pt x="262" y="280"/>
                  </a:lnTo>
                  <a:lnTo>
                    <a:pt x="262" y="280"/>
                  </a:lnTo>
                  <a:lnTo>
                    <a:pt x="262" y="280"/>
                  </a:lnTo>
                  <a:lnTo>
                    <a:pt x="262" y="280"/>
                  </a:lnTo>
                  <a:lnTo>
                    <a:pt x="270" y="278"/>
                  </a:lnTo>
                  <a:lnTo>
                    <a:pt x="276" y="276"/>
                  </a:lnTo>
                  <a:lnTo>
                    <a:pt x="282" y="274"/>
                  </a:lnTo>
                  <a:lnTo>
                    <a:pt x="286" y="270"/>
                  </a:lnTo>
                  <a:lnTo>
                    <a:pt x="286" y="270"/>
                  </a:lnTo>
                  <a:lnTo>
                    <a:pt x="294" y="258"/>
                  </a:lnTo>
                  <a:lnTo>
                    <a:pt x="300" y="244"/>
                  </a:lnTo>
                  <a:lnTo>
                    <a:pt x="300" y="244"/>
                  </a:lnTo>
                  <a:lnTo>
                    <a:pt x="304" y="224"/>
                  </a:lnTo>
                  <a:lnTo>
                    <a:pt x="308" y="202"/>
                  </a:lnTo>
                  <a:lnTo>
                    <a:pt x="316" y="184"/>
                  </a:lnTo>
                  <a:lnTo>
                    <a:pt x="322" y="164"/>
                  </a:lnTo>
                  <a:lnTo>
                    <a:pt x="332" y="146"/>
                  </a:lnTo>
                  <a:lnTo>
                    <a:pt x="342" y="130"/>
                  </a:lnTo>
                  <a:lnTo>
                    <a:pt x="354" y="114"/>
                  </a:lnTo>
                  <a:lnTo>
                    <a:pt x="368" y="100"/>
                  </a:lnTo>
                  <a:lnTo>
                    <a:pt x="368" y="100"/>
                  </a:lnTo>
                  <a:lnTo>
                    <a:pt x="382" y="86"/>
                  </a:lnTo>
                  <a:lnTo>
                    <a:pt x="398" y="72"/>
                  </a:lnTo>
                  <a:lnTo>
                    <a:pt x="416" y="60"/>
                  </a:lnTo>
                  <a:lnTo>
                    <a:pt x="434" y="50"/>
                  </a:lnTo>
                  <a:lnTo>
                    <a:pt x="456" y="40"/>
                  </a:lnTo>
                  <a:lnTo>
                    <a:pt x="478" y="32"/>
                  </a:lnTo>
                  <a:lnTo>
                    <a:pt x="502" y="24"/>
                  </a:lnTo>
                  <a:lnTo>
                    <a:pt x="526" y="18"/>
                  </a:lnTo>
                  <a:lnTo>
                    <a:pt x="526" y="18"/>
                  </a:lnTo>
                  <a:lnTo>
                    <a:pt x="574" y="10"/>
                  </a:lnTo>
                  <a:lnTo>
                    <a:pt x="596" y="8"/>
                  </a:lnTo>
                  <a:lnTo>
                    <a:pt x="618" y="8"/>
                  </a:lnTo>
                  <a:lnTo>
                    <a:pt x="618" y="8"/>
                  </a:lnTo>
                  <a:lnTo>
                    <a:pt x="642" y="8"/>
                  </a:lnTo>
                  <a:lnTo>
                    <a:pt x="664" y="12"/>
                  </a:lnTo>
                  <a:lnTo>
                    <a:pt x="686" y="14"/>
                  </a:lnTo>
                  <a:lnTo>
                    <a:pt x="708" y="20"/>
                  </a:lnTo>
                  <a:lnTo>
                    <a:pt x="728" y="26"/>
                  </a:lnTo>
                  <a:lnTo>
                    <a:pt x="748" y="34"/>
                  </a:lnTo>
                  <a:lnTo>
                    <a:pt x="766" y="44"/>
                  </a:lnTo>
                  <a:lnTo>
                    <a:pt x="784" y="54"/>
                  </a:lnTo>
                  <a:lnTo>
                    <a:pt x="784" y="54"/>
                  </a:lnTo>
                  <a:lnTo>
                    <a:pt x="802" y="66"/>
                  </a:lnTo>
                  <a:lnTo>
                    <a:pt x="818" y="78"/>
                  </a:lnTo>
                  <a:lnTo>
                    <a:pt x="834" y="94"/>
                  </a:lnTo>
                  <a:lnTo>
                    <a:pt x="848" y="108"/>
                  </a:lnTo>
                  <a:lnTo>
                    <a:pt x="862" y="126"/>
                  </a:lnTo>
                  <a:lnTo>
                    <a:pt x="876" y="142"/>
                  </a:lnTo>
                  <a:lnTo>
                    <a:pt x="900" y="182"/>
                  </a:lnTo>
                  <a:lnTo>
                    <a:pt x="902" y="184"/>
                  </a:lnTo>
                  <a:lnTo>
                    <a:pt x="904" y="184"/>
                  </a:lnTo>
                  <a:lnTo>
                    <a:pt x="904" y="184"/>
                  </a:lnTo>
                  <a:lnTo>
                    <a:pt x="942" y="170"/>
                  </a:lnTo>
                  <a:lnTo>
                    <a:pt x="958" y="164"/>
                  </a:lnTo>
                  <a:lnTo>
                    <a:pt x="976" y="160"/>
                  </a:lnTo>
                  <a:lnTo>
                    <a:pt x="976" y="160"/>
                  </a:lnTo>
                  <a:lnTo>
                    <a:pt x="1002" y="156"/>
                  </a:lnTo>
                  <a:lnTo>
                    <a:pt x="1026" y="154"/>
                  </a:lnTo>
                  <a:lnTo>
                    <a:pt x="1026" y="154"/>
                  </a:lnTo>
                  <a:lnTo>
                    <a:pt x="1054" y="156"/>
                  </a:lnTo>
                  <a:lnTo>
                    <a:pt x="1082" y="162"/>
                  </a:lnTo>
                  <a:lnTo>
                    <a:pt x="1108" y="170"/>
                  </a:lnTo>
                  <a:lnTo>
                    <a:pt x="1132" y="180"/>
                  </a:lnTo>
                  <a:lnTo>
                    <a:pt x="1154" y="194"/>
                  </a:lnTo>
                  <a:lnTo>
                    <a:pt x="1174" y="210"/>
                  </a:lnTo>
                  <a:lnTo>
                    <a:pt x="1192" y="230"/>
                  </a:lnTo>
                  <a:lnTo>
                    <a:pt x="1206" y="250"/>
                  </a:lnTo>
                  <a:lnTo>
                    <a:pt x="1206" y="250"/>
                  </a:lnTo>
                  <a:lnTo>
                    <a:pt x="1214" y="262"/>
                  </a:lnTo>
                  <a:lnTo>
                    <a:pt x="1224" y="270"/>
                  </a:lnTo>
                  <a:lnTo>
                    <a:pt x="1224" y="270"/>
                  </a:lnTo>
                  <a:lnTo>
                    <a:pt x="1236" y="272"/>
                  </a:lnTo>
                  <a:lnTo>
                    <a:pt x="1250" y="274"/>
                  </a:lnTo>
                  <a:lnTo>
                    <a:pt x="1250" y="270"/>
                  </a:lnTo>
                  <a:lnTo>
                    <a:pt x="1250" y="266"/>
                  </a:lnTo>
                  <a:lnTo>
                    <a:pt x="1250" y="266"/>
                  </a:lnTo>
                  <a:lnTo>
                    <a:pt x="1236" y="264"/>
                  </a:lnTo>
                  <a:lnTo>
                    <a:pt x="1228" y="262"/>
                  </a:lnTo>
                  <a:lnTo>
                    <a:pt x="1228" y="262"/>
                  </a:lnTo>
                  <a:lnTo>
                    <a:pt x="1220" y="256"/>
                  </a:lnTo>
                  <a:lnTo>
                    <a:pt x="1212" y="246"/>
                  </a:lnTo>
                  <a:lnTo>
                    <a:pt x="1212" y="246"/>
                  </a:lnTo>
                  <a:lnTo>
                    <a:pt x="1198" y="224"/>
                  </a:lnTo>
                  <a:lnTo>
                    <a:pt x="1180" y="204"/>
                  </a:lnTo>
                  <a:lnTo>
                    <a:pt x="1158" y="188"/>
                  </a:lnTo>
                  <a:lnTo>
                    <a:pt x="1136" y="174"/>
                  </a:lnTo>
                  <a:lnTo>
                    <a:pt x="1110" y="162"/>
                  </a:lnTo>
                  <a:lnTo>
                    <a:pt x="1084" y="154"/>
                  </a:lnTo>
                  <a:lnTo>
                    <a:pt x="1056" y="148"/>
                  </a:lnTo>
                  <a:lnTo>
                    <a:pt x="1026" y="146"/>
                  </a:lnTo>
                  <a:lnTo>
                    <a:pt x="1026" y="146"/>
                  </a:lnTo>
                  <a:lnTo>
                    <a:pt x="1000" y="148"/>
                  </a:lnTo>
                  <a:lnTo>
                    <a:pt x="974" y="152"/>
                  </a:lnTo>
                  <a:lnTo>
                    <a:pt x="974" y="152"/>
                  </a:lnTo>
                  <a:lnTo>
                    <a:pt x="956" y="156"/>
                  </a:lnTo>
                  <a:lnTo>
                    <a:pt x="938" y="162"/>
                  </a:lnTo>
                  <a:lnTo>
                    <a:pt x="902" y="176"/>
                  </a:lnTo>
                  <a:lnTo>
                    <a:pt x="904" y="180"/>
                  </a:lnTo>
                  <a:lnTo>
                    <a:pt x="908" y="178"/>
                  </a:lnTo>
                  <a:lnTo>
                    <a:pt x="908" y="178"/>
                  </a:lnTo>
                  <a:lnTo>
                    <a:pt x="894" y="158"/>
                  </a:lnTo>
                  <a:lnTo>
                    <a:pt x="882" y="138"/>
                  </a:lnTo>
                  <a:lnTo>
                    <a:pt x="868" y="120"/>
                  </a:lnTo>
                  <a:lnTo>
                    <a:pt x="854" y="104"/>
                  </a:lnTo>
                  <a:lnTo>
                    <a:pt x="838" y="88"/>
                  </a:lnTo>
                  <a:lnTo>
                    <a:pt x="822" y="72"/>
                  </a:lnTo>
                  <a:lnTo>
                    <a:pt x="806" y="60"/>
                  </a:lnTo>
                  <a:lnTo>
                    <a:pt x="788" y="48"/>
                  </a:lnTo>
                  <a:lnTo>
                    <a:pt x="788" y="48"/>
                  </a:lnTo>
                  <a:lnTo>
                    <a:pt x="770" y="36"/>
                  </a:lnTo>
                  <a:lnTo>
                    <a:pt x="750" y="28"/>
                  </a:lnTo>
                  <a:lnTo>
                    <a:pt x="730" y="20"/>
                  </a:lnTo>
                  <a:lnTo>
                    <a:pt x="710" y="12"/>
                  </a:lnTo>
                  <a:lnTo>
                    <a:pt x="688" y="8"/>
                  </a:lnTo>
                  <a:lnTo>
                    <a:pt x="666" y="4"/>
                  </a:lnTo>
                  <a:lnTo>
                    <a:pt x="642" y="0"/>
                  </a:lnTo>
                  <a:lnTo>
                    <a:pt x="618" y="0"/>
                  </a:lnTo>
                  <a:lnTo>
                    <a:pt x="618" y="0"/>
                  </a:lnTo>
                  <a:lnTo>
                    <a:pt x="596" y="0"/>
                  </a:lnTo>
                  <a:lnTo>
                    <a:pt x="574" y="2"/>
                  </a:lnTo>
                  <a:lnTo>
                    <a:pt x="526" y="10"/>
                  </a:lnTo>
                  <a:lnTo>
                    <a:pt x="526" y="10"/>
                  </a:lnTo>
                  <a:lnTo>
                    <a:pt x="500" y="16"/>
                  </a:lnTo>
                  <a:lnTo>
                    <a:pt x="476" y="24"/>
                  </a:lnTo>
                  <a:lnTo>
                    <a:pt x="452" y="32"/>
                  </a:lnTo>
                  <a:lnTo>
                    <a:pt x="432" y="42"/>
                  </a:lnTo>
                  <a:lnTo>
                    <a:pt x="412" y="54"/>
                  </a:lnTo>
                  <a:lnTo>
                    <a:pt x="394" y="66"/>
                  </a:lnTo>
                  <a:lnTo>
                    <a:pt x="376" y="80"/>
                  </a:lnTo>
                  <a:lnTo>
                    <a:pt x="362" y="94"/>
                  </a:lnTo>
                  <a:lnTo>
                    <a:pt x="362" y="94"/>
                  </a:lnTo>
                  <a:lnTo>
                    <a:pt x="348" y="110"/>
                  </a:lnTo>
                  <a:lnTo>
                    <a:pt x="336" y="126"/>
                  </a:lnTo>
                  <a:lnTo>
                    <a:pt x="324" y="142"/>
                  </a:lnTo>
                  <a:lnTo>
                    <a:pt x="316" y="162"/>
                  </a:lnTo>
                  <a:lnTo>
                    <a:pt x="308" y="180"/>
                  </a:lnTo>
                  <a:lnTo>
                    <a:pt x="300" y="200"/>
                  </a:lnTo>
                  <a:lnTo>
                    <a:pt x="296" y="222"/>
                  </a:lnTo>
                  <a:lnTo>
                    <a:pt x="292" y="242"/>
                  </a:lnTo>
                  <a:lnTo>
                    <a:pt x="292" y="242"/>
                  </a:lnTo>
                  <a:lnTo>
                    <a:pt x="288" y="254"/>
                  </a:lnTo>
                  <a:lnTo>
                    <a:pt x="282" y="264"/>
                  </a:lnTo>
                  <a:lnTo>
                    <a:pt x="282" y="264"/>
                  </a:lnTo>
                  <a:lnTo>
                    <a:pt x="272" y="270"/>
                  </a:lnTo>
                  <a:lnTo>
                    <a:pt x="262" y="272"/>
                  </a:lnTo>
                  <a:lnTo>
                    <a:pt x="262" y="272"/>
                  </a:lnTo>
                  <a:lnTo>
                    <a:pt x="262" y="272"/>
                  </a:lnTo>
                  <a:lnTo>
                    <a:pt x="262" y="272"/>
                  </a:lnTo>
                  <a:lnTo>
                    <a:pt x="262" y="272"/>
                  </a:lnTo>
                  <a:lnTo>
                    <a:pt x="236" y="272"/>
                  </a:lnTo>
                  <a:lnTo>
                    <a:pt x="210" y="276"/>
                  </a:lnTo>
                  <a:lnTo>
                    <a:pt x="184" y="282"/>
                  </a:lnTo>
                  <a:lnTo>
                    <a:pt x="160" y="288"/>
                  </a:lnTo>
                  <a:lnTo>
                    <a:pt x="138" y="298"/>
                  </a:lnTo>
                  <a:lnTo>
                    <a:pt x="116" y="310"/>
                  </a:lnTo>
                  <a:lnTo>
                    <a:pt x="96" y="322"/>
                  </a:lnTo>
                  <a:lnTo>
                    <a:pt x="78" y="336"/>
                  </a:lnTo>
                  <a:lnTo>
                    <a:pt x="78" y="336"/>
                  </a:lnTo>
                  <a:lnTo>
                    <a:pt x="60" y="352"/>
                  </a:lnTo>
                  <a:lnTo>
                    <a:pt x="46" y="368"/>
                  </a:lnTo>
                  <a:lnTo>
                    <a:pt x="32" y="386"/>
                  </a:lnTo>
                  <a:lnTo>
                    <a:pt x="22" y="406"/>
                  </a:lnTo>
                  <a:lnTo>
                    <a:pt x="12" y="426"/>
                  </a:lnTo>
                  <a:lnTo>
                    <a:pt x="6" y="446"/>
                  </a:lnTo>
                  <a:lnTo>
                    <a:pt x="2" y="468"/>
                  </a:lnTo>
                  <a:lnTo>
                    <a:pt x="0" y="490"/>
                  </a:lnTo>
                  <a:lnTo>
                    <a:pt x="0" y="492"/>
                  </a:lnTo>
                  <a:lnTo>
                    <a:pt x="0" y="492"/>
                  </a:lnTo>
                  <a:lnTo>
                    <a:pt x="2" y="514"/>
                  </a:lnTo>
                  <a:lnTo>
                    <a:pt x="6" y="536"/>
                  </a:lnTo>
                  <a:lnTo>
                    <a:pt x="14" y="556"/>
                  </a:lnTo>
                  <a:lnTo>
                    <a:pt x="22" y="576"/>
                  </a:lnTo>
                  <a:lnTo>
                    <a:pt x="32" y="596"/>
                  </a:lnTo>
                  <a:lnTo>
                    <a:pt x="46" y="614"/>
                  </a:lnTo>
                  <a:lnTo>
                    <a:pt x="62" y="632"/>
                  </a:lnTo>
                  <a:lnTo>
                    <a:pt x="78" y="646"/>
                  </a:lnTo>
                  <a:lnTo>
                    <a:pt x="78" y="646"/>
                  </a:lnTo>
                  <a:lnTo>
                    <a:pt x="96" y="660"/>
                  </a:lnTo>
                  <a:lnTo>
                    <a:pt x="116" y="674"/>
                  </a:lnTo>
                  <a:lnTo>
                    <a:pt x="138" y="684"/>
                  </a:lnTo>
                  <a:lnTo>
                    <a:pt x="160" y="694"/>
                  </a:lnTo>
                  <a:lnTo>
                    <a:pt x="184" y="700"/>
                  </a:lnTo>
                  <a:lnTo>
                    <a:pt x="210" y="706"/>
                  </a:lnTo>
                  <a:lnTo>
                    <a:pt x="236" y="710"/>
                  </a:lnTo>
                  <a:lnTo>
                    <a:pt x="262" y="710"/>
                  </a:lnTo>
                  <a:lnTo>
                    <a:pt x="264" y="710"/>
                  </a:lnTo>
                  <a:lnTo>
                    <a:pt x="264" y="710"/>
                  </a:lnTo>
                  <a:lnTo>
                    <a:pt x="1248" y="704"/>
                  </a:lnTo>
                  <a:lnTo>
                    <a:pt x="1248" y="704"/>
                  </a:lnTo>
                  <a:lnTo>
                    <a:pt x="1274" y="704"/>
                  </a:lnTo>
                  <a:lnTo>
                    <a:pt x="1298" y="700"/>
                  </a:lnTo>
                  <a:lnTo>
                    <a:pt x="1322" y="694"/>
                  </a:lnTo>
                  <a:lnTo>
                    <a:pt x="1346" y="686"/>
                  </a:lnTo>
                  <a:lnTo>
                    <a:pt x="1368" y="678"/>
                  </a:lnTo>
                  <a:lnTo>
                    <a:pt x="1388" y="666"/>
                  </a:lnTo>
                  <a:lnTo>
                    <a:pt x="1408" y="654"/>
                  </a:lnTo>
                  <a:lnTo>
                    <a:pt x="1426" y="640"/>
                  </a:lnTo>
                  <a:lnTo>
                    <a:pt x="1426" y="640"/>
                  </a:lnTo>
                  <a:lnTo>
                    <a:pt x="1442" y="624"/>
                  </a:lnTo>
                  <a:lnTo>
                    <a:pt x="1458" y="608"/>
                  </a:lnTo>
                  <a:lnTo>
                    <a:pt x="1470" y="590"/>
                  </a:lnTo>
                  <a:lnTo>
                    <a:pt x="1480" y="570"/>
                  </a:lnTo>
                  <a:lnTo>
                    <a:pt x="1488" y="550"/>
                  </a:lnTo>
                  <a:lnTo>
                    <a:pt x="1496" y="530"/>
                  </a:lnTo>
                  <a:lnTo>
                    <a:pt x="1500" y="508"/>
                  </a:lnTo>
                  <a:lnTo>
                    <a:pt x="1500" y="486"/>
                  </a:lnTo>
                  <a:lnTo>
                    <a:pt x="1500" y="486"/>
                  </a:lnTo>
                  <a:lnTo>
                    <a:pt x="1500" y="486"/>
                  </a:lnTo>
                  <a:lnTo>
                    <a:pt x="1500" y="486"/>
                  </a:lnTo>
                  <a:lnTo>
                    <a:pt x="1500" y="464"/>
                  </a:lnTo>
                  <a:lnTo>
                    <a:pt x="1496" y="442"/>
                  </a:lnTo>
                  <a:lnTo>
                    <a:pt x="1490" y="422"/>
                  </a:lnTo>
                  <a:lnTo>
                    <a:pt x="1480" y="402"/>
                  </a:lnTo>
                  <a:lnTo>
                    <a:pt x="1470" y="382"/>
                  </a:lnTo>
                  <a:lnTo>
                    <a:pt x="1458" y="364"/>
                  </a:lnTo>
                  <a:lnTo>
                    <a:pt x="1444" y="348"/>
                  </a:lnTo>
                  <a:lnTo>
                    <a:pt x="1428" y="332"/>
                  </a:lnTo>
                  <a:lnTo>
                    <a:pt x="1428" y="332"/>
                  </a:lnTo>
                  <a:lnTo>
                    <a:pt x="1410" y="318"/>
                  </a:lnTo>
                  <a:lnTo>
                    <a:pt x="1390" y="304"/>
                  </a:lnTo>
                  <a:lnTo>
                    <a:pt x="1370" y="294"/>
                  </a:lnTo>
                  <a:lnTo>
                    <a:pt x="1348" y="284"/>
                  </a:lnTo>
                  <a:lnTo>
                    <a:pt x="1324" y="276"/>
                  </a:lnTo>
                  <a:lnTo>
                    <a:pt x="1300" y="270"/>
                  </a:lnTo>
                  <a:lnTo>
                    <a:pt x="1276" y="268"/>
                  </a:lnTo>
                  <a:lnTo>
                    <a:pt x="1250" y="266"/>
                  </a:lnTo>
                  <a:lnTo>
                    <a:pt x="1250" y="270"/>
                  </a:lnTo>
                  <a:close/>
                </a:path>
              </a:pathLst>
            </a:custGeom>
            <a:solidFill>
              <a:srgbClr val="172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20" name="Group 119">
              <a:extLst>
                <a:ext uri="{FF2B5EF4-FFF2-40B4-BE49-F238E27FC236}">
                  <a16:creationId xmlns:a16="http://schemas.microsoft.com/office/drawing/2014/main" id="{1F900D7A-7A0D-708D-2492-C3F072896175}"/>
                </a:ext>
              </a:extLst>
            </p:cNvPr>
            <p:cNvGrpSpPr/>
            <p:nvPr/>
          </p:nvGrpSpPr>
          <p:grpSpPr>
            <a:xfrm>
              <a:off x="6643688" y="2933701"/>
              <a:ext cx="469900" cy="396875"/>
              <a:chOff x="6643688" y="2933701"/>
              <a:chExt cx="469900" cy="396875"/>
            </a:xfrm>
          </p:grpSpPr>
          <p:sp>
            <p:nvSpPr>
              <p:cNvPr id="122" name="Freeform 1491">
                <a:extLst>
                  <a:ext uri="{FF2B5EF4-FFF2-40B4-BE49-F238E27FC236}">
                    <a16:creationId xmlns:a16="http://schemas.microsoft.com/office/drawing/2014/main" id="{9B4C408A-D746-B58E-DEC0-8C44D0AD616D}"/>
                  </a:ext>
                </a:extLst>
              </p:cNvPr>
              <p:cNvSpPr>
                <a:spLocks/>
              </p:cNvSpPr>
              <p:nvPr/>
            </p:nvSpPr>
            <p:spPr bwMode="auto">
              <a:xfrm>
                <a:off x="6643688" y="3073401"/>
                <a:ext cx="130175" cy="215900"/>
              </a:xfrm>
              <a:custGeom>
                <a:avLst/>
                <a:gdLst>
                  <a:gd name="T0" fmla="*/ 10 w 82"/>
                  <a:gd name="T1" fmla="*/ 136 h 136"/>
                  <a:gd name="T2" fmla="*/ 46 w 82"/>
                  <a:gd name="T3" fmla="*/ 136 h 136"/>
                  <a:gd name="T4" fmla="*/ 56 w 82"/>
                  <a:gd name="T5" fmla="*/ 128 h 136"/>
                  <a:gd name="T6" fmla="*/ 68 w 82"/>
                  <a:gd name="T7" fmla="*/ 90 h 136"/>
                  <a:gd name="T8" fmla="*/ 76 w 82"/>
                  <a:gd name="T9" fmla="*/ 56 h 136"/>
                  <a:gd name="T10" fmla="*/ 80 w 82"/>
                  <a:gd name="T11" fmla="*/ 26 h 136"/>
                  <a:gd name="T12" fmla="*/ 78 w 82"/>
                  <a:gd name="T13" fmla="*/ 16 h 136"/>
                  <a:gd name="T14" fmla="*/ 74 w 82"/>
                  <a:gd name="T15" fmla="*/ 14 h 136"/>
                  <a:gd name="T16" fmla="*/ 70 w 82"/>
                  <a:gd name="T17" fmla="*/ 12 h 136"/>
                  <a:gd name="T18" fmla="*/ 52 w 82"/>
                  <a:gd name="T19" fmla="*/ 6 h 136"/>
                  <a:gd name="T20" fmla="*/ 12 w 82"/>
                  <a:gd name="T21" fmla="*/ 0 h 136"/>
                  <a:gd name="T22" fmla="*/ 0 w 82"/>
                  <a:gd name="T23" fmla="*/ 12 h 136"/>
                  <a:gd name="T24" fmla="*/ 0 w 82"/>
                  <a:gd name="T25" fmla="*/ 52 h 136"/>
                  <a:gd name="T26" fmla="*/ 0 w 82"/>
                  <a:gd name="T27" fmla="*/ 126 h 136"/>
                  <a:gd name="T28" fmla="*/ 10 w 82"/>
                  <a:gd name="T29" fmla="*/ 136 h 136"/>
                  <a:gd name="T30" fmla="*/ 22 w 82"/>
                  <a:gd name="T31" fmla="*/ 126 h 136"/>
                  <a:gd name="T32" fmla="*/ 22 w 82"/>
                  <a:gd name="T33" fmla="*/ 52 h 136"/>
                  <a:gd name="T34" fmla="*/ 22 w 82"/>
                  <a:gd name="T35" fmla="*/ 12 h 136"/>
                  <a:gd name="T36" fmla="*/ 10 w 82"/>
                  <a:gd name="T37" fmla="*/ 24 h 136"/>
                  <a:gd name="T38" fmla="*/ 12 w 82"/>
                  <a:gd name="T39" fmla="*/ 24 h 136"/>
                  <a:gd name="T40" fmla="*/ 40 w 82"/>
                  <a:gd name="T41" fmla="*/ 26 h 136"/>
                  <a:gd name="T42" fmla="*/ 56 w 82"/>
                  <a:gd name="T43" fmla="*/ 30 h 136"/>
                  <a:gd name="T44" fmla="*/ 60 w 82"/>
                  <a:gd name="T45" fmla="*/ 32 h 136"/>
                  <a:gd name="T46" fmla="*/ 62 w 82"/>
                  <a:gd name="T47" fmla="*/ 32 h 136"/>
                  <a:gd name="T48" fmla="*/ 62 w 82"/>
                  <a:gd name="T49" fmla="*/ 32 h 136"/>
                  <a:gd name="T50" fmla="*/ 62 w 82"/>
                  <a:gd name="T51" fmla="*/ 32 h 136"/>
                  <a:gd name="T52" fmla="*/ 70 w 82"/>
                  <a:gd name="T53" fmla="*/ 24 h 136"/>
                  <a:gd name="T54" fmla="*/ 58 w 82"/>
                  <a:gd name="T55" fmla="*/ 24 h 136"/>
                  <a:gd name="T56" fmla="*/ 54 w 82"/>
                  <a:gd name="T57" fmla="*/ 52 h 136"/>
                  <a:gd name="T58" fmla="*/ 42 w 82"/>
                  <a:gd name="T59" fmla="*/ 98 h 136"/>
                  <a:gd name="T60" fmla="*/ 38 w 82"/>
                  <a:gd name="T61" fmla="*/ 116 h 136"/>
                  <a:gd name="T62" fmla="*/ 46 w 82"/>
                  <a:gd name="T63" fmla="*/ 126 h 136"/>
                  <a:gd name="T64" fmla="*/ 46 w 82"/>
                  <a:gd name="T65" fmla="*/ 114 h 136"/>
                  <a:gd name="T66" fmla="*/ 10 w 82"/>
                  <a:gd name="T67" fmla="*/ 126 h 136"/>
                  <a:gd name="T68" fmla="*/ 10 w 82"/>
                  <a:gd name="T69"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136">
                    <a:moveTo>
                      <a:pt x="10" y="126"/>
                    </a:moveTo>
                    <a:lnTo>
                      <a:pt x="10" y="136"/>
                    </a:lnTo>
                    <a:lnTo>
                      <a:pt x="10" y="136"/>
                    </a:lnTo>
                    <a:lnTo>
                      <a:pt x="46" y="136"/>
                    </a:lnTo>
                    <a:lnTo>
                      <a:pt x="54" y="136"/>
                    </a:lnTo>
                    <a:lnTo>
                      <a:pt x="56" y="128"/>
                    </a:lnTo>
                    <a:lnTo>
                      <a:pt x="56" y="128"/>
                    </a:lnTo>
                    <a:lnTo>
                      <a:pt x="68" y="90"/>
                    </a:lnTo>
                    <a:lnTo>
                      <a:pt x="68" y="90"/>
                    </a:lnTo>
                    <a:lnTo>
                      <a:pt x="76" y="56"/>
                    </a:lnTo>
                    <a:lnTo>
                      <a:pt x="76" y="56"/>
                    </a:lnTo>
                    <a:lnTo>
                      <a:pt x="80" y="26"/>
                    </a:lnTo>
                    <a:lnTo>
                      <a:pt x="82" y="20"/>
                    </a:lnTo>
                    <a:lnTo>
                      <a:pt x="78" y="16"/>
                    </a:lnTo>
                    <a:lnTo>
                      <a:pt x="78" y="16"/>
                    </a:lnTo>
                    <a:lnTo>
                      <a:pt x="74" y="14"/>
                    </a:lnTo>
                    <a:lnTo>
                      <a:pt x="70" y="12"/>
                    </a:lnTo>
                    <a:lnTo>
                      <a:pt x="70" y="12"/>
                    </a:lnTo>
                    <a:lnTo>
                      <a:pt x="52" y="6"/>
                    </a:lnTo>
                    <a:lnTo>
                      <a:pt x="52" y="6"/>
                    </a:lnTo>
                    <a:lnTo>
                      <a:pt x="24" y="2"/>
                    </a:lnTo>
                    <a:lnTo>
                      <a:pt x="12" y="0"/>
                    </a:lnTo>
                    <a:lnTo>
                      <a:pt x="0" y="0"/>
                    </a:lnTo>
                    <a:lnTo>
                      <a:pt x="0" y="12"/>
                    </a:lnTo>
                    <a:lnTo>
                      <a:pt x="0" y="12"/>
                    </a:lnTo>
                    <a:lnTo>
                      <a:pt x="0" y="52"/>
                    </a:lnTo>
                    <a:lnTo>
                      <a:pt x="0" y="52"/>
                    </a:lnTo>
                    <a:lnTo>
                      <a:pt x="0" y="126"/>
                    </a:lnTo>
                    <a:lnTo>
                      <a:pt x="0" y="136"/>
                    </a:lnTo>
                    <a:lnTo>
                      <a:pt x="10" y="136"/>
                    </a:lnTo>
                    <a:lnTo>
                      <a:pt x="10" y="126"/>
                    </a:lnTo>
                    <a:lnTo>
                      <a:pt x="22" y="126"/>
                    </a:lnTo>
                    <a:lnTo>
                      <a:pt x="22" y="126"/>
                    </a:lnTo>
                    <a:lnTo>
                      <a:pt x="22" y="52"/>
                    </a:lnTo>
                    <a:lnTo>
                      <a:pt x="22" y="52"/>
                    </a:lnTo>
                    <a:lnTo>
                      <a:pt x="22" y="12"/>
                    </a:lnTo>
                    <a:lnTo>
                      <a:pt x="10" y="12"/>
                    </a:lnTo>
                    <a:lnTo>
                      <a:pt x="10" y="24"/>
                    </a:lnTo>
                    <a:lnTo>
                      <a:pt x="10" y="24"/>
                    </a:lnTo>
                    <a:lnTo>
                      <a:pt x="12" y="24"/>
                    </a:lnTo>
                    <a:lnTo>
                      <a:pt x="12" y="24"/>
                    </a:lnTo>
                    <a:lnTo>
                      <a:pt x="40" y="26"/>
                    </a:lnTo>
                    <a:lnTo>
                      <a:pt x="40" y="26"/>
                    </a:lnTo>
                    <a:lnTo>
                      <a:pt x="56" y="30"/>
                    </a:lnTo>
                    <a:lnTo>
                      <a:pt x="56" y="30"/>
                    </a:lnTo>
                    <a:lnTo>
                      <a:pt x="60" y="32"/>
                    </a:lnTo>
                    <a:lnTo>
                      <a:pt x="62" y="32"/>
                    </a:lnTo>
                    <a:lnTo>
                      <a:pt x="62" y="32"/>
                    </a:lnTo>
                    <a:lnTo>
                      <a:pt x="62" y="32"/>
                    </a:lnTo>
                    <a:lnTo>
                      <a:pt x="62" y="32"/>
                    </a:lnTo>
                    <a:lnTo>
                      <a:pt x="62" y="32"/>
                    </a:lnTo>
                    <a:lnTo>
                      <a:pt x="62" y="32"/>
                    </a:lnTo>
                    <a:lnTo>
                      <a:pt x="62" y="32"/>
                    </a:lnTo>
                    <a:lnTo>
                      <a:pt x="70" y="24"/>
                    </a:lnTo>
                    <a:lnTo>
                      <a:pt x="58" y="24"/>
                    </a:lnTo>
                    <a:lnTo>
                      <a:pt x="58" y="24"/>
                    </a:lnTo>
                    <a:lnTo>
                      <a:pt x="54" y="52"/>
                    </a:lnTo>
                    <a:lnTo>
                      <a:pt x="54" y="52"/>
                    </a:lnTo>
                    <a:lnTo>
                      <a:pt x="42" y="98"/>
                    </a:lnTo>
                    <a:lnTo>
                      <a:pt x="42" y="98"/>
                    </a:lnTo>
                    <a:lnTo>
                      <a:pt x="38" y="116"/>
                    </a:lnTo>
                    <a:lnTo>
                      <a:pt x="38" y="116"/>
                    </a:lnTo>
                    <a:lnTo>
                      <a:pt x="36" y="122"/>
                    </a:lnTo>
                    <a:lnTo>
                      <a:pt x="46" y="126"/>
                    </a:lnTo>
                    <a:lnTo>
                      <a:pt x="46" y="114"/>
                    </a:lnTo>
                    <a:lnTo>
                      <a:pt x="46" y="114"/>
                    </a:lnTo>
                    <a:lnTo>
                      <a:pt x="10" y="114"/>
                    </a:lnTo>
                    <a:lnTo>
                      <a:pt x="10" y="126"/>
                    </a:lnTo>
                    <a:lnTo>
                      <a:pt x="22" y="126"/>
                    </a:lnTo>
                    <a:lnTo>
                      <a:pt x="1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3" name="Freeform 1492">
                <a:extLst>
                  <a:ext uri="{FF2B5EF4-FFF2-40B4-BE49-F238E27FC236}">
                    <a16:creationId xmlns:a16="http://schemas.microsoft.com/office/drawing/2014/main" id="{52F2FB57-42C9-6D0F-8697-F529134F6D97}"/>
                  </a:ext>
                </a:extLst>
              </p:cNvPr>
              <p:cNvSpPr>
                <a:spLocks/>
              </p:cNvSpPr>
              <p:nvPr/>
            </p:nvSpPr>
            <p:spPr bwMode="auto">
              <a:xfrm>
                <a:off x="6719888" y="3184526"/>
                <a:ext cx="393700" cy="146050"/>
              </a:xfrm>
              <a:custGeom>
                <a:avLst/>
                <a:gdLst>
                  <a:gd name="T0" fmla="*/ 154 w 248"/>
                  <a:gd name="T1" fmla="*/ 34 h 92"/>
                  <a:gd name="T2" fmla="*/ 200 w 248"/>
                  <a:gd name="T3" fmla="*/ 22 h 92"/>
                  <a:gd name="T4" fmla="*/ 200 w 248"/>
                  <a:gd name="T5" fmla="*/ 22 h 92"/>
                  <a:gd name="T6" fmla="*/ 204 w 248"/>
                  <a:gd name="T7" fmla="*/ 22 h 92"/>
                  <a:gd name="T8" fmla="*/ 204 w 248"/>
                  <a:gd name="T9" fmla="*/ 22 h 92"/>
                  <a:gd name="T10" fmla="*/ 210 w 248"/>
                  <a:gd name="T11" fmla="*/ 22 h 92"/>
                  <a:gd name="T12" fmla="*/ 216 w 248"/>
                  <a:gd name="T13" fmla="*/ 26 h 92"/>
                  <a:gd name="T14" fmla="*/ 220 w 248"/>
                  <a:gd name="T15" fmla="*/ 30 h 92"/>
                  <a:gd name="T16" fmla="*/ 224 w 248"/>
                  <a:gd name="T17" fmla="*/ 34 h 92"/>
                  <a:gd name="T18" fmla="*/ 234 w 248"/>
                  <a:gd name="T19" fmla="*/ 30 h 92"/>
                  <a:gd name="T20" fmla="*/ 228 w 248"/>
                  <a:gd name="T21" fmla="*/ 20 h 92"/>
                  <a:gd name="T22" fmla="*/ 164 w 248"/>
                  <a:gd name="T23" fmla="*/ 52 h 92"/>
                  <a:gd name="T24" fmla="*/ 168 w 248"/>
                  <a:gd name="T25" fmla="*/ 62 h 92"/>
                  <a:gd name="T26" fmla="*/ 164 w 248"/>
                  <a:gd name="T27" fmla="*/ 52 h 92"/>
                  <a:gd name="T28" fmla="*/ 164 w 248"/>
                  <a:gd name="T29" fmla="*/ 52 h 92"/>
                  <a:gd name="T30" fmla="*/ 130 w 248"/>
                  <a:gd name="T31" fmla="*/ 66 h 92"/>
                  <a:gd name="T32" fmla="*/ 130 w 248"/>
                  <a:gd name="T33" fmla="*/ 66 h 92"/>
                  <a:gd name="T34" fmla="*/ 122 w 248"/>
                  <a:gd name="T35" fmla="*/ 68 h 92"/>
                  <a:gd name="T36" fmla="*/ 114 w 248"/>
                  <a:gd name="T37" fmla="*/ 68 h 92"/>
                  <a:gd name="T38" fmla="*/ 114 w 248"/>
                  <a:gd name="T39" fmla="*/ 68 h 92"/>
                  <a:gd name="T40" fmla="*/ 108 w 248"/>
                  <a:gd name="T41" fmla="*/ 68 h 92"/>
                  <a:gd name="T42" fmla="*/ 108 w 248"/>
                  <a:gd name="T43" fmla="*/ 68 h 92"/>
                  <a:gd name="T44" fmla="*/ 96 w 248"/>
                  <a:gd name="T45" fmla="*/ 64 h 92"/>
                  <a:gd name="T46" fmla="*/ 96 w 248"/>
                  <a:gd name="T47" fmla="*/ 64 h 92"/>
                  <a:gd name="T48" fmla="*/ 8 w 248"/>
                  <a:gd name="T49" fmla="*/ 32 h 92"/>
                  <a:gd name="T50" fmla="*/ 0 w 248"/>
                  <a:gd name="T51" fmla="*/ 54 h 92"/>
                  <a:gd name="T52" fmla="*/ 88 w 248"/>
                  <a:gd name="T53" fmla="*/ 84 h 92"/>
                  <a:gd name="T54" fmla="*/ 92 w 248"/>
                  <a:gd name="T55" fmla="*/ 74 h 92"/>
                  <a:gd name="T56" fmla="*/ 88 w 248"/>
                  <a:gd name="T57" fmla="*/ 84 h 92"/>
                  <a:gd name="T58" fmla="*/ 88 w 248"/>
                  <a:gd name="T59" fmla="*/ 84 h 92"/>
                  <a:gd name="T60" fmla="*/ 102 w 248"/>
                  <a:gd name="T61" fmla="*/ 90 h 92"/>
                  <a:gd name="T62" fmla="*/ 102 w 248"/>
                  <a:gd name="T63" fmla="*/ 90 h 92"/>
                  <a:gd name="T64" fmla="*/ 114 w 248"/>
                  <a:gd name="T65" fmla="*/ 92 h 92"/>
                  <a:gd name="T66" fmla="*/ 114 w 248"/>
                  <a:gd name="T67" fmla="*/ 92 h 92"/>
                  <a:gd name="T68" fmla="*/ 126 w 248"/>
                  <a:gd name="T69" fmla="*/ 90 h 92"/>
                  <a:gd name="T70" fmla="*/ 138 w 248"/>
                  <a:gd name="T71" fmla="*/ 86 h 92"/>
                  <a:gd name="T72" fmla="*/ 138 w 248"/>
                  <a:gd name="T73" fmla="*/ 86 h 92"/>
                  <a:gd name="T74" fmla="*/ 174 w 248"/>
                  <a:gd name="T75" fmla="*/ 72 h 92"/>
                  <a:gd name="T76" fmla="*/ 174 w 248"/>
                  <a:gd name="T77" fmla="*/ 72 h 92"/>
                  <a:gd name="T78" fmla="*/ 248 w 248"/>
                  <a:gd name="T79" fmla="*/ 36 h 92"/>
                  <a:gd name="T80" fmla="*/ 244 w 248"/>
                  <a:gd name="T81" fmla="*/ 26 h 92"/>
                  <a:gd name="T82" fmla="*/ 244 w 248"/>
                  <a:gd name="T83" fmla="*/ 26 h 92"/>
                  <a:gd name="T84" fmla="*/ 236 w 248"/>
                  <a:gd name="T85" fmla="*/ 14 h 92"/>
                  <a:gd name="T86" fmla="*/ 228 w 248"/>
                  <a:gd name="T87" fmla="*/ 6 h 92"/>
                  <a:gd name="T88" fmla="*/ 216 w 248"/>
                  <a:gd name="T89" fmla="*/ 2 h 92"/>
                  <a:gd name="T90" fmla="*/ 204 w 248"/>
                  <a:gd name="T91" fmla="*/ 0 h 92"/>
                  <a:gd name="T92" fmla="*/ 204 w 248"/>
                  <a:gd name="T93" fmla="*/ 0 h 92"/>
                  <a:gd name="T94" fmla="*/ 194 w 248"/>
                  <a:gd name="T95" fmla="*/ 0 h 92"/>
                  <a:gd name="T96" fmla="*/ 148 w 248"/>
                  <a:gd name="T97" fmla="*/ 12 h 92"/>
                  <a:gd name="T98" fmla="*/ 154 w 248"/>
                  <a:gd name="T99" fmla="*/ 34 h 92"/>
                  <a:gd name="T100" fmla="*/ 154 w 248"/>
                  <a:gd name="T101"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92">
                    <a:moveTo>
                      <a:pt x="154" y="34"/>
                    </a:moveTo>
                    <a:lnTo>
                      <a:pt x="200" y="22"/>
                    </a:lnTo>
                    <a:lnTo>
                      <a:pt x="200" y="22"/>
                    </a:lnTo>
                    <a:lnTo>
                      <a:pt x="204" y="22"/>
                    </a:lnTo>
                    <a:lnTo>
                      <a:pt x="204" y="22"/>
                    </a:lnTo>
                    <a:lnTo>
                      <a:pt x="210" y="22"/>
                    </a:lnTo>
                    <a:lnTo>
                      <a:pt x="216" y="26"/>
                    </a:lnTo>
                    <a:lnTo>
                      <a:pt x="220" y="30"/>
                    </a:lnTo>
                    <a:lnTo>
                      <a:pt x="224" y="34"/>
                    </a:lnTo>
                    <a:lnTo>
                      <a:pt x="234" y="30"/>
                    </a:lnTo>
                    <a:lnTo>
                      <a:pt x="228" y="20"/>
                    </a:lnTo>
                    <a:lnTo>
                      <a:pt x="164" y="52"/>
                    </a:lnTo>
                    <a:lnTo>
                      <a:pt x="168" y="62"/>
                    </a:lnTo>
                    <a:lnTo>
                      <a:pt x="164" y="52"/>
                    </a:lnTo>
                    <a:lnTo>
                      <a:pt x="164" y="52"/>
                    </a:lnTo>
                    <a:lnTo>
                      <a:pt x="130" y="66"/>
                    </a:lnTo>
                    <a:lnTo>
                      <a:pt x="130" y="66"/>
                    </a:lnTo>
                    <a:lnTo>
                      <a:pt x="122" y="68"/>
                    </a:lnTo>
                    <a:lnTo>
                      <a:pt x="114" y="68"/>
                    </a:lnTo>
                    <a:lnTo>
                      <a:pt x="114" y="68"/>
                    </a:lnTo>
                    <a:lnTo>
                      <a:pt x="108" y="68"/>
                    </a:lnTo>
                    <a:lnTo>
                      <a:pt x="108" y="68"/>
                    </a:lnTo>
                    <a:lnTo>
                      <a:pt x="96" y="64"/>
                    </a:lnTo>
                    <a:lnTo>
                      <a:pt x="96" y="64"/>
                    </a:lnTo>
                    <a:lnTo>
                      <a:pt x="8" y="32"/>
                    </a:lnTo>
                    <a:lnTo>
                      <a:pt x="0" y="54"/>
                    </a:lnTo>
                    <a:lnTo>
                      <a:pt x="88" y="84"/>
                    </a:lnTo>
                    <a:lnTo>
                      <a:pt x="92" y="74"/>
                    </a:lnTo>
                    <a:lnTo>
                      <a:pt x="88" y="84"/>
                    </a:lnTo>
                    <a:lnTo>
                      <a:pt x="88" y="84"/>
                    </a:lnTo>
                    <a:lnTo>
                      <a:pt x="102" y="90"/>
                    </a:lnTo>
                    <a:lnTo>
                      <a:pt x="102" y="90"/>
                    </a:lnTo>
                    <a:lnTo>
                      <a:pt x="114" y="92"/>
                    </a:lnTo>
                    <a:lnTo>
                      <a:pt x="114" y="92"/>
                    </a:lnTo>
                    <a:lnTo>
                      <a:pt x="126" y="90"/>
                    </a:lnTo>
                    <a:lnTo>
                      <a:pt x="138" y="86"/>
                    </a:lnTo>
                    <a:lnTo>
                      <a:pt x="138" y="86"/>
                    </a:lnTo>
                    <a:lnTo>
                      <a:pt x="174" y="72"/>
                    </a:lnTo>
                    <a:lnTo>
                      <a:pt x="174" y="72"/>
                    </a:lnTo>
                    <a:lnTo>
                      <a:pt x="248" y="36"/>
                    </a:lnTo>
                    <a:lnTo>
                      <a:pt x="244" y="26"/>
                    </a:lnTo>
                    <a:lnTo>
                      <a:pt x="244" y="26"/>
                    </a:lnTo>
                    <a:lnTo>
                      <a:pt x="236" y="14"/>
                    </a:lnTo>
                    <a:lnTo>
                      <a:pt x="228" y="6"/>
                    </a:lnTo>
                    <a:lnTo>
                      <a:pt x="216" y="2"/>
                    </a:lnTo>
                    <a:lnTo>
                      <a:pt x="204" y="0"/>
                    </a:lnTo>
                    <a:lnTo>
                      <a:pt x="204" y="0"/>
                    </a:lnTo>
                    <a:lnTo>
                      <a:pt x="194" y="0"/>
                    </a:lnTo>
                    <a:lnTo>
                      <a:pt x="148" y="12"/>
                    </a:lnTo>
                    <a:lnTo>
                      <a:pt x="154" y="34"/>
                    </a:lnTo>
                    <a:lnTo>
                      <a:pt x="15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4" name="Freeform 1493">
                <a:extLst>
                  <a:ext uri="{FF2B5EF4-FFF2-40B4-BE49-F238E27FC236}">
                    <a16:creationId xmlns:a16="http://schemas.microsoft.com/office/drawing/2014/main" id="{D68EFB99-EC5D-766E-D768-35EEA8D367BD}"/>
                  </a:ext>
                </a:extLst>
              </p:cNvPr>
              <p:cNvSpPr>
                <a:spLocks/>
              </p:cNvSpPr>
              <p:nvPr/>
            </p:nvSpPr>
            <p:spPr bwMode="auto">
              <a:xfrm>
                <a:off x="6751638" y="3114676"/>
                <a:ext cx="225425" cy="133350"/>
              </a:xfrm>
              <a:custGeom>
                <a:avLst/>
                <a:gdLst>
                  <a:gd name="T0" fmla="*/ 0 w 142"/>
                  <a:gd name="T1" fmla="*/ 22 h 84"/>
                  <a:gd name="T2" fmla="*/ 104 w 142"/>
                  <a:gd name="T3" fmla="*/ 48 h 84"/>
                  <a:gd name="T4" fmla="*/ 108 w 142"/>
                  <a:gd name="T5" fmla="*/ 36 h 84"/>
                  <a:gd name="T6" fmla="*/ 104 w 142"/>
                  <a:gd name="T7" fmla="*/ 48 h 84"/>
                  <a:gd name="T8" fmla="*/ 104 w 142"/>
                  <a:gd name="T9" fmla="*/ 48 h 84"/>
                  <a:gd name="T10" fmla="*/ 112 w 142"/>
                  <a:gd name="T11" fmla="*/ 50 h 84"/>
                  <a:gd name="T12" fmla="*/ 112 w 142"/>
                  <a:gd name="T13" fmla="*/ 50 h 84"/>
                  <a:gd name="T14" fmla="*/ 116 w 142"/>
                  <a:gd name="T15" fmla="*/ 52 h 84"/>
                  <a:gd name="T16" fmla="*/ 118 w 142"/>
                  <a:gd name="T17" fmla="*/ 56 h 84"/>
                  <a:gd name="T18" fmla="*/ 118 w 142"/>
                  <a:gd name="T19" fmla="*/ 56 h 84"/>
                  <a:gd name="T20" fmla="*/ 120 w 142"/>
                  <a:gd name="T21" fmla="*/ 60 h 84"/>
                  <a:gd name="T22" fmla="*/ 120 w 142"/>
                  <a:gd name="T23" fmla="*/ 66 h 84"/>
                  <a:gd name="T24" fmla="*/ 120 w 142"/>
                  <a:gd name="T25" fmla="*/ 68 h 84"/>
                  <a:gd name="T26" fmla="*/ 132 w 142"/>
                  <a:gd name="T27" fmla="*/ 68 h 84"/>
                  <a:gd name="T28" fmla="*/ 128 w 142"/>
                  <a:gd name="T29" fmla="*/ 56 h 84"/>
                  <a:gd name="T30" fmla="*/ 112 w 142"/>
                  <a:gd name="T31" fmla="*/ 62 h 84"/>
                  <a:gd name="T32" fmla="*/ 112 w 142"/>
                  <a:gd name="T33" fmla="*/ 62 h 84"/>
                  <a:gd name="T34" fmla="*/ 106 w 142"/>
                  <a:gd name="T35" fmla="*/ 62 h 84"/>
                  <a:gd name="T36" fmla="*/ 106 w 142"/>
                  <a:gd name="T37" fmla="*/ 62 h 84"/>
                  <a:gd name="T38" fmla="*/ 102 w 142"/>
                  <a:gd name="T39" fmla="*/ 62 h 84"/>
                  <a:gd name="T40" fmla="*/ 52 w 142"/>
                  <a:gd name="T41" fmla="*/ 50 h 84"/>
                  <a:gd name="T42" fmla="*/ 46 w 142"/>
                  <a:gd name="T43" fmla="*/ 72 h 84"/>
                  <a:gd name="T44" fmla="*/ 98 w 142"/>
                  <a:gd name="T45" fmla="*/ 84 h 84"/>
                  <a:gd name="T46" fmla="*/ 98 w 142"/>
                  <a:gd name="T47" fmla="*/ 84 h 84"/>
                  <a:gd name="T48" fmla="*/ 106 w 142"/>
                  <a:gd name="T49" fmla="*/ 84 h 84"/>
                  <a:gd name="T50" fmla="*/ 106 w 142"/>
                  <a:gd name="T51" fmla="*/ 84 h 84"/>
                  <a:gd name="T52" fmla="*/ 118 w 142"/>
                  <a:gd name="T53" fmla="*/ 84 h 84"/>
                  <a:gd name="T54" fmla="*/ 142 w 142"/>
                  <a:gd name="T55" fmla="*/ 76 h 84"/>
                  <a:gd name="T56" fmla="*/ 142 w 142"/>
                  <a:gd name="T57" fmla="*/ 66 h 84"/>
                  <a:gd name="T58" fmla="*/ 142 w 142"/>
                  <a:gd name="T59" fmla="*/ 66 h 84"/>
                  <a:gd name="T60" fmla="*/ 140 w 142"/>
                  <a:gd name="T61" fmla="*/ 52 h 84"/>
                  <a:gd name="T62" fmla="*/ 140 w 142"/>
                  <a:gd name="T63" fmla="*/ 52 h 84"/>
                  <a:gd name="T64" fmla="*/ 136 w 142"/>
                  <a:gd name="T65" fmla="*/ 42 h 84"/>
                  <a:gd name="T66" fmla="*/ 128 w 142"/>
                  <a:gd name="T67" fmla="*/ 34 h 84"/>
                  <a:gd name="T68" fmla="*/ 128 w 142"/>
                  <a:gd name="T69" fmla="*/ 34 h 84"/>
                  <a:gd name="T70" fmla="*/ 120 w 142"/>
                  <a:gd name="T71" fmla="*/ 28 h 84"/>
                  <a:gd name="T72" fmla="*/ 110 w 142"/>
                  <a:gd name="T73" fmla="*/ 26 h 84"/>
                  <a:gd name="T74" fmla="*/ 110 w 142"/>
                  <a:gd name="T75" fmla="*/ 26 h 84"/>
                  <a:gd name="T76" fmla="*/ 4 w 142"/>
                  <a:gd name="T77" fmla="*/ 0 h 84"/>
                  <a:gd name="T78" fmla="*/ 0 w 142"/>
                  <a:gd name="T79" fmla="*/ 22 h 84"/>
                  <a:gd name="T80" fmla="*/ 0 w 142"/>
                  <a:gd name="T81"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84">
                    <a:moveTo>
                      <a:pt x="0" y="22"/>
                    </a:moveTo>
                    <a:lnTo>
                      <a:pt x="104" y="48"/>
                    </a:lnTo>
                    <a:lnTo>
                      <a:pt x="108" y="36"/>
                    </a:lnTo>
                    <a:lnTo>
                      <a:pt x="104" y="48"/>
                    </a:lnTo>
                    <a:lnTo>
                      <a:pt x="104" y="48"/>
                    </a:lnTo>
                    <a:lnTo>
                      <a:pt x="112" y="50"/>
                    </a:lnTo>
                    <a:lnTo>
                      <a:pt x="112" y="50"/>
                    </a:lnTo>
                    <a:lnTo>
                      <a:pt x="116" y="52"/>
                    </a:lnTo>
                    <a:lnTo>
                      <a:pt x="118" y="56"/>
                    </a:lnTo>
                    <a:lnTo>
                      <a:pt x="118" y="56"/>
                    </a:lnTo>
                    <a:lnTo>
                      <a:pt x="120" y="60"/>
                    </a:lnTo>
                    <a:lnTo>
                      <a:pt x="120" y="66"/>
                    </a:lnTo>
                    <a:lnTo>
                      <a:pt x="120" y="68"/>
                    </a:lnTo>
                    <a:lnTo>
                      <a:pt x="132" y="68"/>
                    </a:lnTo>
                    <a:lnTo>
                      <a:pt x="128" y="56"/>
                    </a:lnTo>
                    <a:lnTo>
                      <a:pt x="112" y="62"/>
                    </a:lnTo>
                    <a:lnTo>
                      <a:pt x="112" y="62"/>
                    </a:lnTo>
                    <a:lnTo>
                      <a:pt x="106" y="62"/>
                    </a:lnTo>
                    <a:lnTo>
                      <a:pt x="106" y="62"/>
                    </a:lnTo>
                    <a:lnTo>
                      <a:pt x="102" y="62"/>
                    </a:lnTo>
                    <a:lnTo>
                      <a:pt x="52" y="50"/>
                    </a:lnTo>
                    <a:lnTo>
                      <a:pt x="46" y="72"/>
                    </a:lnTo>
                    <a:lnTo>
                      <a:pt x="98" y="84"/>
                    </a:lnTo>
                    <a:lnTo>
                      <a:pt x="98" y="84"/>
                    </a:lnTo>
                    <a:lnTo>
                      <a:pt x="106" y="84"/>
                    </a:lnTo>
                    <a:lnTo>
                      <a:pt x="106" y="84"/>
                    </a:lnTo>
                    <a:lnTo>
                      <a:pt x="118" y="84"/>
                    </a:lnTo>
                    <a:lnTo>
                      <a:pt x="142" y="76"/>
                    </a:lnTo>
                    <a:lnTo>
                      <a:pt x="142" y="66"/>
                    </a:lnTo>
                    <a:lnTo>
                      <a:pt x="142" y="66"/>
                    </a:lnTo>
                    <a:lnTo>
                      <a:pt x="140" y="52"/>
                    </a:lnTo>
                    <a:lnTo>
                      <a:pt x="140" y="52"/>
                    </a:lnTo>
                    <a:lnTo>
                      <a:pt x="136" y="42"/>
                    </a:lnTo>
                    <a:lnTo>
                      <a:pt x="128" y="34"/>
                    </a:lnTo>
                    <a:lnTo>
                      <a:pt x="128" y="34"/>
                    </a:lnTo>
                    <a:lnTo>
                      <a:pt x="120" y="28"/>
                    </a:lnTo>
                    <a:lnTo>
                      <a:pt x="110" y="26"/>
                    </a:lnTo>
                    <a:lnTo>
                      <a:pt x="110" y="26"/>
                    </a:lnTo>
                    <a:lnTo>
                      <a:pt x="4" y="0"/>
                    </a:lnTo>
                    <a:lnTo>
                      <a:pt x="0"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5" name="Freeform 1494">
                <a:extLst>
                  <a:ext uri="{FF2B5EF4-FFF2-40B4-BE49-F238E27FC236}">
                    <a16:creationId xmlns:a16="http://schemas.microsoft.com/office/drawing/2014/main" id="{A5140119-48EB-A1F8-9AA7-5C44137C0CCF}"/>
                  </a:ext>
                </a:extLst>
              </p:cNvPr>
              <p:cNvSpPr>
                <a:spLocks/>
              </p:cNvSpPr>
              <p:nvPr/>
            </p:nvSpPr>
            <p:spPr bwMode="auto">
              <a:xfrm>
                <a:off x="6831013" y="2933701"/>
                <a:ext cx="222250" cy="117475"/>
              </a:xfrm>
              <a:custGeom>
                <a:avLst/>
                <a:gdLst>
                  <a:gd name="T0" fmla="*/ 116 w 140"/>
                  <a:gd name="T1" fmla="*/ 36 h 74"/>
                  <a:gd name="T2" fmla="*/ 116 w 140"/>
                  <a:gd name="T3" fmla="*/ 36 h 74"/>
                  <a:gd name="T4" fmla="*/ 116 w 140"/>
                  <a:gd name="T5" fmla="*/ 36 h 74"/>
                  <a:gd name="T6" fmla="*/ 116 w 140"/>
                  <a:gd name="T7" fmla="*/ 38 h 74"/>
                  <a:gd name="T8" fmla="*/ 112 w 140"/>
                  <a:gd name="T9" fmla="*/ 42 h 74"/>
                  <a:gd name="T10" fmla="*/ 104 w 140"/>
                  <a:gd name="T11" fmla="*/ 44 h 74"/>
                  <a:gd name="T12" fmla="*/ 94 w 140"/>
                  <a:gd name="T13" fmla="*/ 48 h 74"/>
                  <a:gd name="T14" fmla="*/ 70 w 140"/>
                  <a:gd name="T15" fmla="*/ 50 h 74"/>
                  <a:gd name="T16" fmla="*/ 48 w 140"/>
                  <a:gd name="T17" fmla="*/ 48 h 74"/>
                  <a:gd name="T18" fmla="*/ 32 w 140"/>
                  <a:gd name="T19" fmla="*/ 44 h 74"/>
                  <a:gd name="T20" fmla="*/ 24 w 140"/>
                  <a:gd name="T21" fmla="*/ 38 h 74"/>
                  <a:gd name="T22" fmla="*/ 22 w 140"/>
                  <a:gd name="T23" fmla="*/ 36 h 74"/>
                  <a:gd name="T24" fmla="*/ 22 w 140"/>
                  <a:gd name="T25" fmla="*/ 36 h 74"/>
                  <a:gd name="T26" fmla="*/ 22 w 140"/>
                  <a:gd name="T27" fmla="*/ 36 h 74"/>
                  <a:gd name="T28" fmla="*/ 22 w 140"/>
                  <a:gd name="T29" fmla="*/ 36 h 74"/>
                  <a:gd name="T30" fmla="*/ 22 w 140"/>
                  <a:gd name="T31" fmla="*/ 36 h 74"/>
                  <a:gd name="T32" fmla="*/ 22 w 140"/>
                  <a:gd name="T33" fmla="*/ 36 h 74"/>
                  <a:gd name="T34" fmla="*/ 22 w 140"/>
                  <a:gd name="T35" fmla="*/ 36 h 74"/>
                  <a:gd name="T36" fmla="*/ 26 w 140"/>
                  <a:gd name="T37" fmla="*/ 32 h 74"/>
                  <a:gd name="T38" fmla="*/ 44 w 140"/>
                  <a:gd name="T39" fmla="*/ 26 h 74"/>
                  <a:gd name="T40" fmla="*/ 56 w 140"/>
                  <a:gd name="T41" fmla="*/ 24 h 74"/>
                  <a:gd name="T42" fmla="*/ 70 w 140"/>
                  <a:gd name="T43" fmla="*/ 22 h 74"/>
                  <a:gd name="T44" fmla="*/ 106 w 140"/>
                  <a:gd name="T45" fmla="*/ 30 h 74"/>
                  <a:gd name="T46" fmla="*/ 116 w 140"/>
                  <a:gd name="T47" fmla="*/ 34 h 74"/>
                  <a:gd name="T48" fmla="*/ 116 w 140"/>
                  <a:gd name="T49" fmla="*/ 36 h 74"/>
                  <a:gd name="T50" fmla="*/ 116 w 140"/>
                  <a:gd name="T51" fmla="*/ 36 h 74"/>
                  <a:gd name="T52" fmla="*/ 116 w 140"/>
                  <a:gd name="T53" fmla="*/ 36 h 74"/>
                  <a:gd name="T54" fmla="*/ 116 w 140"/>
                  <a:gd name="T55" fmla="*/ 36 h 74"/>
                  <a:gd name="T56" fmla="*/ 140 w 140"/>
                  <a:gd name="T57" fmla="*/ 36 h 74"/>
                  <a:gd name="T58" fmla="*/ 138 w 140"/>
                  <a:gd name="T59" fmla="*/ 32 h 74"/>
                  <a:gd name="T60" fmla="*/ 138 w 140"/>
                  <a:gd name="T61" fmla="*/ 26 h 74"/>
                  <a:gd name="T62" fmla="*/ 126 w 140"/>
                  <a:gd name="T63" fmla="*/ 14 h 74"/>
                  <a:gd name="T64" fmla="*/ 114 w 140"/>
                  <a:gd name="T65" fmla="*/ 8 h 74"/>
                  <a:gd name="T66" fmla="*/ 102 w 140"/>
                  <a:gd name="T67" fmla="*/ 4 h 74"/>
                  <a:gd name="T68" fmla="*/ 70 w 140"/>
                  <a:gd name="T69" fmla="*/ 0 h 74"/>
                  <a:gd name="T70" fmla="*/ 44 w 140"/>
                  <a:gd name="T71" fmla="*/ 2 h 74"/>
                  <a:gd name="T72" fmla="*/ 24 w 140"/>
                  <a:gd name="T73" fmla="*/ 8 h 74"/>
                  <a:gd name="T74" fmla="*/ 14 w 140"/>
                  <a:gd name="T75" fmla="*/ 14 h 74"/>
                  <a:gd name="T76" fmla="*/ 8 w 140"/>
                  <a:gd name="T77" fmla="*/ 18 h 74"/>
                  <a:gd name="T78" fmla="*/ 2 w 140"/>
                  <a:gd name="T79" fmla="*/ 26 h 74"/>
                  <a:gd name="T80" fmla="*/ 0 w 140"/>
                  <a:gd name="T81" fmla="*/ 36 h 74"/>
                  <a:gd name="T82" fmla="*/ 0 w 140"/>
                  <a:gd name="T83" fmla="*/ 42 h 74"/>
                  <a:gd name="T84" fmla="*/ 2 w 140"/>
                  <a:gd name="T85" fmla="*/ 46 h 74"/>
                  <a:gd name="T86" fmla="*/ 12 w 140"/>
                  <a:gd name="T87" fmla="*/ 58 h 74"/>
                  <a:gd name="T88" fmla="*/ 24 w 140"/>
                  <a:gd name="T89" fmla="*/ 66 h 74"/>
                  <a:gd name="T90" fmla="*/ 38 w 140"/>
                  <a:gd name="T91" fmla="*/ 70 h 74"/>
                  <a:gd name="T92" fmla="*/ 70 w 140"/>
                  <a:gd name="T93" fmla="*/ 74 h 74"/>
                  <a:gd name="T94" fmla="*/ 94 w 140"/>
                  <a:gd name="T95" fmla="*/ 72 h 74"/>
                  <a:gd name="T96" fmla="*/ 116 w 140"/>
                  <a:gd name="T97" fmla="*/ 64 h 74"/>
                  <a:gd name="T98" fmla="*/ 124 w 140"/>
                  <a:gd name="T99" fmla="*/ 60 h 74"/>
                  <a:gd name="T100" fmla="*/ 132 w 140"/>
                  <a:gd name="T101" fmla="*/ 54 h 74"/>
                  <a:gd name="T102" fmla="*/ 138 w 140"/>
                  <a:gd name="T103" fmla="*/ 46 h 74"/>
                  <a:gd name="T104" fmla="*/ 140 w 140"/>
                  <a:gd name="T10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74">
                    <a:moveTo>
                      <a:pt x="128" y="36"/>
                    </a:moveTo>
                    <a:lnTo>
                      <a:pt x="116" y="36"/>
                    </a:lnTo>
                    <a:lnTo>
                      <a:pt x="116" y="36"/>
                    </a:lnTo>
                    <a:lnTo>
                      <a:pt x="116" y="36"/>
                    </a:lnTo>
                    <a:lnTo>
                      <a:pt x="116" y="36"/>
                    </a:lnTo>
                    <a:lnTo>
                      <a:pt x="116" y="36"/>
                    </a:lnTo>
                    <a:lnTo>
                      <a:pt x="116" y="36"/>
                    </a:lnTo>
                    <a:lnTo>
                      <a:pt x="116" y="38"/>
                    </a:lnTo>
                    <a:lnTo>
                      <a:pt x="116" y="38"/>
                    </a:lnTo>
                    <a:lnTo>
                      <a:pt x="112" y="42"/>
                    </a:lnTo>
                    <a:lnTo>
                      <a:pt x="112" y="42"/>
                    </a:lnTo>
                    <a:lnTo>
                      <a:pt x="104" y="44"/>
                    </a:lnTo>
                    <a:lnTo>
                      <a:pt x="94" y="48"/>
                    </a:lnTo>
                    <a:lnTo>
                      <a:pt x="94" y="48"/>
                    </a:lnTo>
                    <a:lnTo>
                      <a:pt x="82" y="50"/>
                    </a:lnTo>
                    <a:lnTo>
                      <a:pt x="70" y="50"/>
                    </a:lnTo>
                    <a:lnTo>
                      <a:pt x="70" y="50"/>
                    </a:lnTo>
                    <a:lnTo>
                      <a:pt x="48" y="48"/>
                    </a:lnTo>
                    <a:lnTo>
                      <a:pt x="32" y="44"/>
                    </a:lnTo>
                    <a:lnTo>
                      <a:pt x="32" y="44"/>
                    </a:lnTo>
                    <a:lnTo>
                      <a:pt x="24" y="38"/>
                    </a:lnTo>
                    <a:lnTo>
                      <a:pt x="24" y="38"/>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2" y="36"/>
                    </a:lnTo>
                    <a:lnTo>
                      <a:pt x="26" y="32"/>
                    </a:lnTo>
                    <a:lnTo>
                      <a:pt x="26" y="32"/>
                    </a:lnTo>
                    <a:lnTo>
                      <a:pt x="34" y="28"/>
                    </a:lnTo>
                    <a:lnTo>
                      <a:pt x="44" y="26"/>
                    </a:lnTo>
                    <a:lnTo>
                      <a:pt x="44" y="26"/>
                    </a:lnTo>
                    <a:lnTo>
                      <a:pt x="56" y="24"/>
                    </a:lnTo>
                    <a:lnTo>
                      <a:pt x="70" y="22"/>
                    </a:lnTo>
                    <a:lnTo>
                      <a:pt x="70" y="22"/>
                    </a:lnTo>
                    <a:lnTo>
                      <a:pt x="90" y="24"/>
                    </a:lnTo>
                    <a:lnTo>
                      <a:pt x="106" y="30"/>
                    </a:lnTo>
                    <a:lnTo>
                      <a:pt x="106" y="30"/>
                    </a:lnTo>
                    <a:lnTo>
                      <a:pt x="116" y="34"/>
                    </a:lnTo>
                    <a:lnTo>
                      <a:pt x="116" y="34"/>
                    </a:lnTo>
                    <a:lnTo>
                      <a:pt x="116" y="36"/>
                    </a:lnTo>
                    <a:lnTo>
                      <a:pt x="116" y="36"/>
                    </a:lnTo>
                    <a:lnTo>
                      <a:pt x="116" y="36"/>
                    </a:lnTo>
                    <a:lnTo>
                      <a:pt x="116" y="36"/>
                    </a:lnTo>
                    <a:lnTo>
                      <a:pt x="116" y="36"/>
                    </a:lnTo>
                    <a:lnTo>
                      <a:pt x="116" y="36"/>
                    </a:lnTo>
                    <a:lnTo>
                      <a:pt x="116" y="36"/>
                    </a:lnTo>
                    <a:lnTo>
                      <a:pt x="128" y="36"/>
                    </a:lnTo>
                    <a:lnTo>
                      <a:pt x="140" y="36"/>
                    </a:lnTo>
                    <a:lnTo>
                      <a:pt x="140" y="36"/>
                    </a:lnTo>
                    <a:lnTo>
                      <a:pt x="138" y="32"/>
                    </a:lnTo>
                    <a:lnTo>
                      <a:pt x="138" y="26"/>
                    </a:lnTo>
                    <a:lnTo>
                      <a:pt x="138" y="26"/>
                    </a:lnTo>
                    <a:lnTo>
                      <a:pt x="132" y="20"/>
                    </a:lnTo>
                    <a:lnTo>
                      <a:pt x="126" y="14"/>
                    </a:lnTo>
                    <a:lnTo>
                      <a:pt x="126" y="14"/>
                    </a:lnTo>
                    <a:lnTo>
                      <a:pt x="114" y="8"/>
                    </a:lnTo>
                    <a:lnTo>
                      <a:pt x="102" y="4"/>
                    </a:lnTo>
                    <a:lnTo>
                      <a:pt x="102" y="4"/>
                    </a:lnTo>
                    <a:lnTo>
                      <a:pt x="86" y="2"/>
                    </a:lnTo>
                    <a:lnTo>
                      <a:pt x="70" y="0"/>
                    </a:lnTo>
                    <a:lnTo>
                      <a:pt x="70" y="0"/>
                    </a:lnTo>
                    <a:lnTo>
                      <a:pt x="44" y="2"/>
                    </a:lnTo>
                    <a:lnTo>
                      <a:pt x="34" y="4"/>
                    </a:lnTo>
                    <a:lnTo>
                      <a:pt x="24" y="8"/>
                    </a:lnTo>
                    <a:lnTo>
                      <a:pt x="24" y="8"/>
                    </a:lnTo>
                    <a:lnTo>
                      <a:pt x="14" y="14"/>
                    </a:lnTo>
                    <a:lnTo>
                      <a:pt x="8" y="18"/>
                    </a:lnTo>
                    <a:lnTo>
                      <a:pt x="8" y="18"/>
                    </a:lnTo>
                    <a:lnTo>
                      <a:pt x="2" y="26"/>
                    </a:lnTo>
                    <a:lnTo>
                      <a:pt x="2" y="26"/>
                    </a:lnTo>
                    <a:lnTo>
                      <a:pt x="0" y="32"/>
                    </a:lnTo>
                    <a:lnTo>
                      <a:pt x="0" y="36"/>
                    </a:lnTo>
                    <a:lnTo>
                      <a:pt x="0" y="36"/>
                    </a:lnTo>
                    <a:lnTo>
                      <a:pt x="0" y="42"/>
                    </a:lnTo>
                    <a:lnTo>
                      <a:pt x="2" y="46"/>
                    </a:lnTo>
                    <a:lnTo>
                      <a:pt x="2" y="46"/>
                    </a:lnTo>
                    <a:lnTo>
                      <a:pt x="6" y="54"/>
                    </a:lnTo>
                    <a:lnTo>
                      <a:pt x="12" y="58"/>
                    </a:lnTo>
                    <a:lnTo>
                      <a:pt x="12" y="58"/>
                    </a:lnTo>
                    <a:lnTo>
                      <a:pt x="24" y="66"/>
                    </a:lnTo>
                    <a:lnTo>
                      <a:pt x="38" y="70"/>
                    </a:lnTo>
                    <a:lnTo>
                      <a:pt x="38" y="70"/>
                    </a:lnTo>
                    <a:lnTo>
                      <a:pt x="52" y="72"/>
                    </a:lnTo>
                    <a:lnTo>
                      <a:pt x="70" y="74"/>
                    </a:lnTo>
                    <a:lnTo>
                      <a:pt x="70" y="74"/>
                    </a:lnTo>
                    <a:lnTo>
                      <a:pt x="94" y="72"/>
                    </a:lnTo>
                    <a:lnTo>
                      <a:pt x="106" y="68"/>
                    </a:lnTo>
                    <a:lnTo>
                      <a:pt x="116" y="64"/>
                    </a:lnTo>
                    <a:lnTo>
                      <a:pt x="116" y="64"/>
                    </a:lnTo>
                    <a:lnTo>
                      <a:pt x="124" y="60"/>
                    </a:lnTo>
                    <a:lnTo>
                      <a:pt x="132" y="54"/>
                    </a:lnTo>
                    <a:lnTo>
                      <a:pt x="132" y="54"/>
                    </a:lnTo>
                    <a:lnTo>
                      <a:pt x="138" y="46"/>
                    </a:lnTo>
                    <a:lnTo>
                      <a:pt x="138" y="46"/>
                    </a:lnTo>
                    <a:lnTo>
                      <a:pt x="138" y="42"/>
                    </a:lnTo>
                    <a:lnTo>
                      <a:pt x="140" y="36"/>
                    </a:lnTo>
                    <a:lnTo>
                      <a:pt x="12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6" name="Freeform 1495">
                <a:extLst>
                  <a:ext uri="{FF2B5EF4-FFF2-40B4-BE49-F238E27FC236}">
                    <a16:creationId xmlns:a16="http://schemas.microsoft.com/office/drawing/2014/main" id="{2E8A6616-7416-15BF-9936-CF3B890F909E}"/>
                  </a:ext>
                </a:extLst>
              </p:cNvPr>
              <p:cNvSpPr>
                <a:spLocks/>
              </p:cNvSpPr>
              <p:nvPr/>
            </p:nvSpPr>
            <p:spPr bwMode="auto">
              <a:xfrm>
                <a:off x="6831013" y="3051176"/>
                <a:ext cx="222250" cy="57150"/>
              </a:xfrm>
              <a:custGeom>
                <a:avLst/>
                <a:gdLst>
                  <a:gd name="T0" fmla="*/ 116 w 140"/>
                  <a:gd name="T1" fmla="*/ 0 h 36"/>
                  <a:gd name="T2" fmla="*/ 116 w 140"/>
                  <a:gd name="T3" fmla="*/ 0 h 36"/>
                  <a:gd name="T4" fmla="*/ 116 w 140"/>
                  <a:gd name="T5" fmla="*/ 0 h 36"/>
                  <a:gd name="T6" fmla="*/ 116 w 140"/>
                  <a:gd name="T7" fmla="*/ 0 h 36"/>
                  <a:gd name="T8" fmla="*/ 116 w 140"/>
                  <a:gd name="T9" fmla="*/ 0 h 36"/>
                  <a:gd name="T10" fmla="*/ 116 w 140"/>
                  <a:gd name="T11" fmla="*/ 0 h 36"/>
                  <a:gd name="T12" fmla="*/ 116 w 140"/>
                  <a:gd name="T13" fmla="*/ 2 h 36"/>
                  <a:gd name="T14" fmla="*/ 116 w 140"/>
                  <a:gd name="T15" fmla="*/ 2 h 36"/>
                  <a:gd name="T16" fmla="*/ 112 w 140"/>
                  <a:gd name="T17" fmla="*/ 6 h 36"/>
                  <a:gd name="T18" fmla="*/ 112 w 140"/>
                  <a:gd name="T19" fmla="*/ 6 h 36"/>
                  <a:gd name="T20" fmla="*/ 104 w 140"/>
                  <a:gd name="T21" fmla="*/ 8 h 36"/>
                  <a:gd name="T22" fmla="*/ 94 w 140"/>
                  <a:gd name="T23" fmla="*/ 12 h 36"/>
                  <a:gd name="T24" fmla="*/ 94 w 140"/>
                  <a:gd name="T25" fmla="*/ 12 h 36"/>
                  <a:gd name="T26" fmla="*/ 82 w 140"/>
                  <a:gd name="T27" fmla="*/ 14 h 36"/>
                  <a:gd name="T28" fmla="*/ 70 w 140"/>
                  <a:gd name="T29" fmla="*/ 14 h 36"/>
                  <a:gd name="T30" fmla="*/ 70 w 140"/>
                  <a:gd name="T31" fmla="*/ 14 h 36"/>
                  <a:gd name="T32" fmla="*/ 48 w 140"/>
                  <a:gd name="T33" fmla="*/ 12 h 36"/>
                  <a:gd name="T34" fmla="*/ 32 w 140"/>
                  <a:gd name="T35" fmla="*/ 8 h 36"/>
                  <a:gd name="T36" fmla="*/ 32 w 140"/>
                  <a:gd name="T37" fmla="*/ 8 h 36"/>
                  <a:gd name="T38" fmla="*/ 24 w 140"/>
                  <a:gd name="T39" fmla="*/ 2 h 36"/>
                  <a:gd name="T40" fmla="*/ 24 w 140"/>
                  <a:gd name="T41" fmla="*/ 2 h 36"/>
                  <a:gd name="T42" fmla="*/ 22 w 140"/>
                  <a:gd name="T43" fmla="*/ 0 h 36"/>
                  <a:gd name="T44" fmla="*/ 22 w 140"/>
                  <a:gd name="T45" fmla="*/ 0 h 36"/>
                  <a:gd name="T46" fmla="*/ 22 w 140"/>
                  <a:gd name="T47" fmla="*/ 0 h 36"/>
                  <a:gd name="T48" fmla="*/ 22 w 140"/>
                  <a:gd name="T49" fmla="*/ 0 h 36"/>
                  <a:gd name="T50" fmla="*/ 22 w 140"/>
                  <a:gd name="T51" fmla="*/ 0 h 36"/>
                  <a:gd name="T52" fmla="*/ 22 w 140"/>
                  <a:gd name="T53" fmla="*/ 0 h 36"/>
                  <a:gd name="T54" fmla="*/ 22 w 140"/>
                  <a:gd name="T55" fmla="*/ 0 h 36"/>
                  <a:gd name="T56" fmla="*/ 0 w 140"/>
                  <a:gd name="T57" fmla="*/ 0 h 36"/>
                  <a:gd name="T58" fmla="*/ 0 w 140"/>
                  <a:gd name="T59" fmla="*/ 0 h 36"/>
                  <a:gd name="T60" fmla="*/ 0 w 140"/>
                  <a:gd name="T61" fmla="*/ 6 h 36"/>
                  <a:gd name="T62" fmla="*/ 2 w 140"/>
                  <a:gd name="T63" fmla="*/ 10 h 36"/>
                  <a:gd name="T64" fmla="*/ 2 w 140"/>
                  <a:gd name="T65" fmla="*/ 10 h 36"/>
                  <a:gd name="T66" fmla="*/ 6 w 140"/>
                  <a:gd name="T67" fmla="*/ 18 h 36"/>
                  <a:gd name="T68" fmla="*/ 12 w 140"/>
                  <a:gd name="T69" fmla="*/ 22 h 36"/>
                  <a:gd name="T70" fmla="*/ 12 w 140"/>
                  <a:gd name="T71" fmla="*/ 22 h 36"/>
                  <a:gd name="T72" fmla="*/ 24 w 140"/>
                  <a:gd name="T73" fmla="*/ 28 h 36"/>
                  <a:gd name="T74" fmla="*/ 38 w 140"/>
                  <a:gd name="T75" fmla="*/ 34 h 36"/>
                  <a:gd name="T76" fmla="*/ 38 w 140"/>
                  <a:gd name="T77" fmla="*/ 34 h 36"/>
                  <a:gd name="T78" fmla="*/ 52 w 140"/>
                  <a:gd name="T79" fmla="*/ 36 h 36"/>
                  <a:gd name="T80" fmla="*/ 70 w 140"/>
                  <a:gd name="T81" fmla="*/ 36 h 36"/>
                  <a:gd name="T82" fmla="*/ 70 w 140"/>
                  <a:gd name="T83" fmla="*/ 36 h 36"/>
                  <a:gd name="T84" fmla="*/ 94 w 140"/>
                  <a:gd name="T85" fmla="*/ 34 h 36"/>
                  <a:gd name="T86" fmla="*/ 106 w 140"/>
                  <a:gd name="T87" fmla="*/ 32 h 36"/>
                  <a:gd name="T88" fmla="*/ 116 w 140"/>
                  <a:gd name="T89" fmla="*/ 28 h 36"/>
                  <a:gd name="T90" fmla="*/ 116 w 140"/>
                  <a:gd name="T91" fmla="*/ 28 h 36"/>
                  <a:gd name="T92" fmla="*/ 124 w 140"/>
                  <a:gd name="T93" fmla="*/ 24 h 36"/>
                  <a:gd name="T94" fmla="*/ 132 w 140"/>
                  <a:gd name="T95" fmla="*/ 18 h 36"/>
                  <a:gd name="T96" fmla="*/ 132 w 140"/>
                  <a:gd name="T97" fmla="*/ 18 h 36"/>
                  <a:gd name="T98" fmla="*/ 138 w 140"/>
                  <a:gd name="T99" fmla="*/ 10 h 36"/>
                  <a:gd name="T100" fmla="*/ 138 w 140"/>
                  <a:gd name="T101" fmla="*/ 10 h 36"/>
                  <a:gd name="T102" fmla="*/ 138 w 140"/>
                  <a:gd name="T103" fmla="*/ 6 h 36"/>
                  <a:gd name="T104" fmla="*/ 140 w 140"/>
                  <a:gd name="T105" fmla="*/ 0 h 36"/>
                  <a:gd name="T106" fmla="*/ 116 w 140"/>
                  <a:gd name="T107" fmla="*/ 0 h 36"/>
                  <a:gd name="T108" fmla="*/ 116 w 140"/>
                  <a:gd name="T10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 h="36">
                    <a:moveTo>
                      <a:pt x="116" y="0"/>
                    </a:moveTo>
                    <a:lnTo>
                      <a:pt x="116" y="0"/>
                    </a:lnTo>
                    <a:lnTo>
                      <a:pt x="116" y="0"/>
                    </a:lnTo>
                    <a:lnTo>
                      <a:pt x="116" y="0"/>
                    </a:lnTo>
                    <a:lnTo>
                      <a:pt x="116" y="0"/>
                    </a:lnTo>
                    <a:lnTo>
                      <a:pt x="116" y="0"/>
                    </a:lnTo>
                    <a:lnTo>
                      <a:pt x="116" y="2"/>
                    </a:lnTo>
                    <a:lnTo>
                      <a:pt x="116" y="2"/>
                    </a:lnTo>
                    <a:lnTo>
                      <a:pt x="112" y="6"/>
                    </a:lnTo>
                    <a:lnTo>
                      <a:pt x="112" y="6"/>
                    </a:lnTo>
                    <a:lnTo>
                      <a:pt x="104" y="8"/>
                    </a:lnTo>
                    <a:lnTo>
                      <a:pt x="94" y="12"/>
                    </a:lnTo>
                    <a:lnTo>
                      <a:pt x="94" y="12"/>
                    </a:lnTo>
                    <a:lnTo>
                      <a:pt x="82" y="14"/>
                    </a:lnTo>
                    <a:lnTo>
                      <a:pt x="70" y="14"/>
                    </a:lnTo>
                    <a:lnTo>
                      <a:pt x="70" y="14"/>
                    </a:lnTo>
                    <a:lnTo>
                      <a:pt x="48" y="12"/>
                    </a:lnTo>
                    <a:lnTo>
                      <a:pt x="32" y="8"/>
                    </a:lnTo>
                    <a:lnTo>
                      <a:pt x="32" y="8"/>
                    </a:lnTo>
                    <a:lnTo>
                      <a:pt x="24" y="2"/>
                    </a:lnTo>
                    <a:lnTo>
                      <a:pt x="24" y="2"/>
                    </a:lnTo>
                    <a:lnTo>
                      <a:pt x="22" y="0"/>
                    </a:lnTo>
                    <a:lnTo>
                      <a:pt x="22" y="0"/>
                    </a:lnTo>
                    <a:lnTo>
                      <a:pt x="22" y="0"/>
                    </a:lnTo>
                    <a:lnTo>
                      <a:pt x="22" y="0"/>
                    </a:lnTo>
                    <a:lnTo>
                      <a:pt x="22" y="0"/>
                    </a:lnTo>
                    <a:lnTo>
                      <a:pt x="22" y="0"/>
                    </a:lnTo>
                    <a:lnTo>
                      <a:pt x="22" y="0"/>
                    </a:lnTo>
                    <a:lnTo>
                      <a:pt x="0" y="0"/>
                    </a:lnTo>
                    <a:lnTo>
                      <a:pt x="0" y="0"/>
                    </a:lnTo>
                    <a:lnTo>
                      <a:pt x="0" y="6"/>
                    </a:lnTo>
                    <a:lnTo>
                      <a:pt x="2" y="10"/>
                    </a:lnTo>
                    <a:lnTo>
                      <a:pt x="2" y="10"/>
                    </a:lnTo>
                    <a:lnTo>
                      <a:pt x="6" y="18"/>
                    </a:lnTo>
                    <a:lnTo>
                      <a:pt x="12" y="22"/>
                    </a:lnTo>
                    <a:lnTo>
                      <a:pt x="12" y="22"/>
                    </a:lnTo>
                    <a:lnTo>
                      <a:pt x="24" y="28"/>
                    </a:lnTo>
                    <a:lnTo>
                      <a:pt x="38" y="34"/>
                    </a:lnTo>
                    <a:lnTo>
                      <a:pt x="38" y="34"/>
                    </a:lnTo>
                    <a:lnTo>
                      <a:pt x="52" y="36"/>
                    </a:lnTo>
                    <a:lnTo>
                      <a:pt x="70" y="36"/>
                    </a:lnTo>
                    <a:lnTo>
                      <a:pt x="70" y="36"/>
                    </a:lnTo>
                    <a:lnTo>
                      <a:pt x="94" y="34"/>
                    </a:lnTo>
                    <a:lnTo>
                      <a:pt x="106" y="32"/>
                    </a:lnTo>
                    <a:lnTo>
                      <a:pt x="116" y="28"/>
                    </a:lnTo>
                    <a:lnTo>
                      <a:pt x="116" y="28"/>
                    </a:lnTo>
                    <a:lnTo>
                      <a:pt x="124" y="24"/>
                    </a:lnTo>
                    <a:lnTo>
                      <a:pt x="132" y="18"/>
                    </a:lnTo>
                    <a:lnTo>
                      <a:pt x="132" y="18"/>
                    </a:lnTo>
                    <a:lnTo>
                      <a:pt x="138" y="10"/>
                    </a:lnTo>
                    <a:lnTo>
                      <a:pt x="138" y="10"/>
                    </a:lnTo>
                    <a:lnTo>
                      <a:pt x="138" y="6"/>
                    </a:lnTo>
                    <a:lnTo>
                      <a:pt x="140" y="0"/>
                    </a:lnTo>
                    <a:lnTo>
                      <a:pt x="116" y="0"/>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7" name="Freeform 1496">
                <a:extLst>
                  <a:ext uri="{FF2B5EF4-FFF2-40B4-BE49-F238E27FC236}">
                    <a16:creationId xmlns:a16="http://schemas.microsoft.com/office/drawing/2014/main" id="{53FF489B-C775-1721-C528-5D4E891B285F}"/>
                  </a:ext>
                </a:extLst>
              </p:cNvPr>
              <p:cNvSpPr>
                <a:spLocks/>
              </p:cNvSpPr>
              <p:nvPr/>
            </p:nvSpPr>
            <p:spPr bwMode="auto">
              <a:xfrm>
                <a:off x="6964363" y="3111501"/>
                <a:ext cx="88900" cy="57150"/>
              </a:xfrm>
              <a:custGeom>
                <a:avLst/>
                <a:gdLst>
                  <a:gd name="T0" fmla="*/ 2 w 56"/>
                  <a:gd name="T1" fmla="*/ 36 h 36"/>
                  <a:gd name="T2" fmla="*/ 2 w 56"/>
                  <a:gd name="T3" fmla="*/ 36 h 36"/>
                  <a:gd name="T4" fmla="*/ 22 w 56"/>
                  <a:gd name="T5" fmla="*/ 32 h 36"/>
                  <a:gd name="T6" fmla="*/ 38 w 56"/>
                  <a:gd name="T7" fmla="*/ 26 h 36"/>
                  <a:gd name="T8" fmla="*/ 38 w 56"/>
                  <a:gd name="T9" fmla="*/ 26 h 36"/>
                  <a:gd name="T10" fmla="*/ 44 w 56"/>
                  <a:gd name="T11" fmla="*/ 22 h 36"/>
                  <a:gd name="T12" fmla="*/ 50 w 56"/>
                  <a:gd name="T13" fmla="*/ 16 h 36"/>
                  <a:gd name="T14" fmla="*/ 50 w 56"/>
                  <a:gd name="T15" fmla="*/ 16 h 36"/>
                  <a:gd name="T16" fmla="*/ 54 w 56"/>
                  <a:gd name="T17" fmla="*/ 8 h 36"/>
                  <a:gd name="T18" fmla="*/ 56 w 56"/>
                  <a:gd name="T19" fmla="*/ 0 h 36"/>
                  <a:gd name="T20" fmla="*/ 32 w 56"/>
                  <a:gd name="T21" fmla="*/ 0 h 36"/>
                  <a:gd name="T22" fmla="*/ 34 w 56"/>
                  <a:gd name="T23" fmla="*/ 0 h 36"/>
                  <a:gd name="T24" fmla="*/ 32 w 56"/>
                  <a:gd name="T25" fmla="*/ 0 h 36"/>
                  <a:gd name="T26" fmla="*/ 32 w 56"/>
                  <a:gd name="T27" fmla="*/ 0 h 36"/>
                  <a:gd name="T28" fmla="*/ 34 w 56"/>
                  <a:gd name="T29" fmla="*/ 0 h 36"/>
                  <a:gd name="T30" fmla="*/ 32 w 56"/>
                  <a:gd name="T31" fmla="*/ 0 h 36"/>
                  <a:gd name="T32" fmla="*/ 32 w 56"/>
                  <a:gd name="T33" fmla="*/ 0 h 36"/>
                  <a:gd name="T34" fmla="*/ 32 w 56"/>
                  <a:gd name="T35" fmla="*/ 0 h 36"/>
                  <a:gd name="T36" fmla="*/ 30 w 56"/>
                  <a:gd name="T37" fmla="*/ 4 h 36"/>
                  <a:gd name="T38" fmla="*/ 30 w 56"/>
                  <a:gd name="T39" fmla="*/ 4 h 36"/>
                  <a:gd name="T40" fmla="*/ 18 w 56"/>
                  <a:gd name="T41" fmla="*/ 10 h 36"/>
                  <a:gd name="T42" fmla="*/ 18 w 56"/>
                  <a:gd name="T43" fmla="*/ 10 h 36"/>
                  <a:gd name="T44" fmla="*/ 0 w 56"/>
                  <a:gd name="T45" fmla="*/ 14 h 36"/>
                  <a:gd name="T46" fmla="*/ 2 w 56"/>
                  <a:gd name="T47" fmla="*/ 36 h 36"/>
                  <a:gd name="T48" fmla="*/ 2 w 56"/>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6">
                    <a:moveTo>
                      <a:pt x="2" y="36"/>
                    </a:moveTo>
                    <a:lnTo>
                      <a:pt x="2" y="36"/>
                    </a:lnTo>
                    <a:lnTo>
                      <a:pt x="22" y="32"/>
                    </a:lnTo>
                    <a:lnTo>
                      <a:pt x="38" y="26"/>
                    </a:lnTo>
                    <a:lnTo>
                      <a:pt x="38" y="26"/>
                    </a:lnTo>
                    <a:lnTo>
                      <a:pt x="44" y="22"/>
                    </a:lnTo>
                    <a:lnTo>
                      <a:pt x="50" y="16"/>
                    </a:lnTo>
                    <a:lnTo>
                      <a:pt x="50" y="16"/>
                    </a:lnTo>
                    <a:lnTo>
                      <a:pt x="54" y="8"/>
                    </a:lnTo>
                    <a:lnTo>
                      <a:pt x="56" y="0"/>
                    </a:lnTo>
                    <a:lnTo>
                      <a:pt x="32" y="0"/>
                    </a:lnTo>
                    <a:lnTo>
                      <a:pt x="34" y="0"/>
                    </a:lnTo>
                    <a:lnTo>
                      <a:pt x="32" y="0"/>
                    </a:lnTo>
                    <a:lnTo>
                      <a:pt x="32" y="0"/>
                    </a:lnTo>
                    <a:lnTo>
                      <a:pt x="34" y="0"/>
                    </a:lnTo>
                    <a:lnTo>
                      <a:pt x="32" y="0"/>
                    </a:lnTo>
                    <a:lnTo>
                      <a:pt x="32" y="0"/>
                    </a:lnTo>
                    <a:lnTo>
                      <a:pt x="32" y="0"/>
                    </a:lnTo>
                    <a:lnTo>
                      <a:pt x="30" y="4"/>
                    </a:lnTo>
                    <a:lnTo>
                      <a:pt x="30" y="4"/>
                    </a:lnTo>
                    <a:lnTo>
                      <a:pt x="18" y="10"/>
                    </a:lnTo>
                    <a:lnTo>
                      <a:pt x="18" y="10"/>
                    </a:lnTo>
                    <a:lnTo>
                      <a:pt x="0" y="14"/>
                    </a:lnTo>
                    <a:lnTo>
                      <a:pt x="2" y="36"/>
                    </a:lnTo>
                    <a:lnTo>
                      <a:pt x="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8" name="Rectangle 1497">
                <a:extLst>
                  <a:ext uri="{FF2B5EF4-FFF2-40B4-BE49-F238E27FC236}">
                    <a16:creationId xmlns:a16="http://schemas.microsoft.com/office/drawing/2014/main" id="{3AE321AA-72CE-C9E8-0612-F107C32FE41E}"/>
                  </a:ext>
                </a:extLst>
              </p:cNvPr>
              <p:cNvSpPr>
                <a:spLocks noChangeArrowheads="1"/>
              </p:cNvSpPr>
              <p:nvPr/>
            </p:nvSpPr>
            <p:spPr bwMode="auto">
              <a:xfrm>
                <a:off x="6831013" y="2990851"/>
                <a:ext cx="34925" cy="12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29" name="Freeform 1498">
                <a:extLst>
                  <a:ext uri="{FF2B5EF4-FFF2-40B4-BE49-F238E27FC236}">
                    <a16:creationId xmlns:a16="http://schemas.microsoft.com/office/drawing/2014/main" id="{AA8B5440-2513-D8B8-FA6C-851E04874A35}"/>
                  </a:ext>
                </a:extLst>
              </p:cNvPr>
              <p:cNvSpPr>
                <a:spLocks/>
              </p:cNvSpPr>
              <p:nvPr/>
            </p:nvSpPr>
            <p:spPr bwMode="auto">
              <a:xfrm>
                <a:off x="6831013" y="2990851"/>
                <a:ext cx="34925" cy="123825"/>
              </a:xfrm>
              <a:custGeom>
                <a:avLst/>
                <a:gdLst>
                  <a:gd name="T0" fmla="*/ 22 w 22"/>
                  <a:gd name="T1" fmla="*/ 78 h 78"/>
                  <a:gd name="T2" fmla="*/ 22 w 22"/>
                  <a:gd name="T3" fmla="*/ 0 h 78"/>
                  <a:gd name="T4" fmla="*/ 0 w 22"/>
                  <a:gd name="T5" fmla="*/ 0 h 78"/>
                  <a:gd name="T6" fmla="*/ 0 w 22"/>
                  <a:gd name="T7" fmla="*/ 78 h 78"/>
                </a:gdLst>
                <a:ahLst/>
                <a:cxnLst>
                  <a:cxn ang="0">
                    <a:pos x="T0" y="T1"/>
                  </a:cxn>
                  <a:cxn ang="0">
                    <a:pos x="T2" y="T3"/>
                  </a:cxn>
                  <a:cxn ang="0">
                    <a:pos x="T4" y="T5"/>
                  </a:cxn>
                  <a:cxn ang="0">
                    <a:pos x="T6" y="T7"/>
                  </a:cxn>
                </a:cxnLst>
                <a:rect l="0" t="0" r="r" b="b"/>
                <a:pathLst>
                  <a:path w="22" h="78">
                    <a:moveTo>
                      <a:pt x="22" y="78"/>
                    </a:moveTo>
                    <a:lnTo>
                      <a:pt x="22" y="0"/>
                    </a:lnTo>
                    <a:lnTo>
                      <a:pt x="0" y="0"/>
                    </a:lnTo>
                    <a:lnTo>
                      <a:pt x="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30" name="Rectangle 1499">
                <a:extLst>
                  <a:ext uri="{FF2B5EF4-FFF2-40B4-BE49-F238E27FC236}">
                    <a16:creationId xmlns:a16="http://schemas.microsoft.com/office/drawing/2014/main" id="{CA5442D8-65C8-4F1B-D44F-494FD0B63A44}"/>
                  </a:ext>
                </a:extLst>
              </p:cNvPr>
              <p:cNvSpPr>
                <a:spLocks noChangeArrowheads="1"/>
              </p:cNvSpPr>
              <p:nvPr/>
            </p:nvSpPr>
            <p:spPr bwMode="auto">
              <a:xfrm>
                <a:off x="7015163" y="2990851"/>
                <a:ext cx="38100"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31" name="Freeform 1500">
                <a:extLst>
                  <a:ext uri="{FF2B5EF4-FFF2-40B4-BE49-F238E27FC236}">
                    <a16:creationId xmlns:a16="http://schemas.microsoft.com/office/drawing/2014/main" id="{AF0A899A-A3D5-6522-C967-84E2DFD285C4}"/>
                  </a:ext>
                </a:extLst>
              </p:cNvPr>
              <p:cNvSpPr>
                <a:spLocks/>
              </p:cNvSpPr>
              <p:nvPr/>
            </p:nvSpPr>
            <p:spPr bwMode="auto">
              <a:xfrm>
                <a:off x="7015163" y="2990851"/>
                <a:ext cx="38100" cy="171450"/>
              </a:xfrm>
              <a:custGeom>
                <a:avLst/>
                <a:gdLst>
                  <a:gd name="T0" fmla="*/ 0 w 24"/>
                  <a:gd name="T1" fmla="*/ 0 h 108"/>
                  <a:gd name="T2" fmla="*/ 0 w 24"/>
                  <a:gd name="T3" fmla="*/ 108 h 108"/>
                  <a:gd name="T4" fmla="*/ 24 w 24"/>
                  <a:gd name="T5" fmla="*/ 108 h 108"/>
                  <a:gd name="T6" fmla="*/ 24 w 24"/>
                  <a:gd name="T7" fmla="*/ 0 h 108"/>
                </a:gdLst>
                <a:ahLst/>
                <a:cxnLst>
                  <a:cxn ang="0">
                    <a:pos x="T0" y="T1"/>
                  </a:cxn>
                  <a:cxn ang="0">
                    <a:pos x="T2" y="T3"/>
                  </a:cxn>
                  <a:cxn ang="0">
                    <a:pos x="T4" y="T5"/>
                  </a:cxn>
                  <a:cxn ang="0">
                    <a:pos x="T6" y="T7"/>
                  </a:cxn>
                </a:cxnLst>
                <a:rect l="0" t="0" r="r" b="b"/>
                <a:pathLst>
                  <a:path w="24" h="108">
                    <a:moveTo>
                      <a:pt x="0" y="0"/>
                    </a:moveTo>
                    <a:lnTo>
                      <a:pt x="0" y="108"/>
                    </a:lnTo>
                    <a:lnTo>
                      <a:pt x="24" y="108"/>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21" name="TextBox 120">
              <a:extLst>
                <a:ext uri="{FF2B5EF4-FFF2-40B4-BE49-F238E27FC236}">
                  <a16:creationId xmlns:a16="http://schemas.microsoft.com/office/drawing/2014/main" id="{AB39572E-19E4-FC5D-9D11-45B8F273DF84}"/>
                </a:ext>
              </a:extLst>
            </p:cNvPr>
            <p:cNvSpPr txBox="1"/>
            <p:nvPr/>
          </p:nvSpPr>
          <p:spPr>
            <a:xfrm>
              <a:off x="5221246" y="2878083"/>
              <a:ext cx="1203353" cy="5132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EFFFE"/>
                  </a:solidFill>
                  <a:effectLst/>
                  <a:uLnTx/>
                  <a:uFillTx/>
                  <a:latin typeface="Raleway" panose="020B0503030101060003" pitchFamily="34" charset="0"/>
                  <a:ea typeface="Open Sans" panose="020B0606030504020204" pitchFamily="34" charset="0"/>
                  <a:cs typeface="Open Sans" panose="020B0606030504020204" pitchFamily="34" charset="0"/>
                </a:rPr>
                <a:t>OPAS</a:t>
              </a:r>
            </a:p>
          </p:txBody>
        </p:sp>
      </p:grpSp>
      <p:pic>
        <p:nvPicPr>
          <p:cNvPr id="134" name="Picture 133">
            <a:extLst>
              <a:ext uri="{FF2B5EF4-FFF2-40B4-BE49-F238E27FC236}">
                <a16:creationId xmlns:a16="http://schemas.microsoft.com/office/drawing/2014/main" id="{3DB9D137-0214-6FCA-918D-BB787AC076D9}"/>
              </a:ext>
            </a:extLst>
          </p:cNvPr>
          <p:cNvPicPr>
            <a:picLocks noChangeAspect="1"/>
          </p:cNvPicPr>
          <p:nvPr/>
        </p:nvPicPr>
        <p:blipFill>
          <a:blip r:embed="rId3"/>
          <a:stretch>
            <a:fillRect/>
          </a:stretch>
        </p:blipFill>
        <p:spPr>
          <a:xfrm>
            <a:off x="195195" y="4370688"/>
            <a:ext cx="5353050" cy="2257425"/>
          </a:xfrm>
          <a:prstGeom prst="rect">
            <a:avLst/>
          </a:prstGeom>
        </p:spPr>
      </p:pic>
      <p:pic>
        <p:nvPicPr>
          <p:cNvPr id="136" name="Picture 135">
            <a:extLst>
              <a:ext uri="{FF2B5EF4-FFF2-40B4-BE49-F238E27FC236}">
                <a16:creationId xmlns:a16="http://schemas.microsoft.com/office/drawing/2014/main" id="{89036AA1-BC32-C806-8D69-62102B8AA11B}"/>
              </a:ext>
            </a:extLst>
          </p:cNvPr>
          <p:cNvPicPr>
            <a:picLocks noChangeAspect="1"/>
          </p:cNvPicPr>
          <p:nvPr/>
        </p:nvPicPr>
        <p:blipFill>
          <a:blip r:embed="rId4"/>
          <a:stretch>
            <a:fillRect/>
          </a:stretch>
        </p:blipFill>
        <p:spPr>
          <a:xfrm>
            <a:off x="5719278" y="4368331"/>
            <a:ext cx="3781425" cy="2286000"/>
          </a:xfrm>
          <a:prstGeom prst="rect">
            <a:avLst/>
          </a:prstGeom>
        </p:spPr>
      </p:pic>
      <p:pic>
        <p:nvPicPr>
          <p:cNvPr id="138" name="Picture 137">
            <a:extLst>
              <a:ext uri="{FF2B5EF4-FFF2-40B4-BE49-F238E27FC236}">
                <a16:creationId xmlns:a16="http://schemas.microsoft.com/office/drawing/2014/main" id="{B10ACF17-1635-3699-48D6-21A98D74D6FC}"/>
              </a:ext>
            </a:extLst>
          </p:cNvPr>
          <p:cNvPicPr>
            <a:picLocks noChangeAspect="1"/>
          </p:cNvPicPr>
          <p:nvPr/>
        </p:nvPicPr>
        <p:blipFill>
          <a:blip r:embed="rId5"/>
          <a:stretch>
            <a:fillRect/>
          </a:stretch>
        </p:blipFill>
        <p:spPr>
          <a:xfrm>
            <a:off x="9630816" y="4366484"/>
            <a:ext cx="2352675" cy="2266950"/>
          </a:xfrm>
          <a:prstGeom prst="rect">
            <a:avLst/>
          </a:prstGeom>
        </p:spPr>
      </p:pic>
      <p:cxnSp>
        <p:nvCxnSpPr>
          <p:cNvPr id="140" name="Straight Connector 139">
            <a:extLst>
              <a:ext uri="{FF2B5EF4-FFF2-40B4-BE49-F238E27FC236}">
                <a16:creationId xmlns:a16="http://schemas.microsoft.com/office/drawing/2014/main" id="{2D34915C-B890-FA2A-3848-04C41CDFDE3B}"/>
              </a:ext>
            </a:extLst>
          </p:cNvPr>
          <p:cNvCxnSpPr>
            <a:stCxn id="100" idx="15"/>
            <a:endCxn id="117" idx="4"/>
          </p:cNvCxnSpPr>
          <p:nvPr/>
        </p:nvCxnSpPr>
        <p:spPr>
          <a:xfrm flipV="1">
            <a:off x="5174658" y="3221685"/>
            <a:ext cx="3988419" cy="4393"/>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09BA7E0-81BF-53BF-FEB4-08E2880577EC}"/>
              </a:ext>
            </a:extLst>
          </p:cNvPr>
          <p:cNvCxnSpPr>
            <a:cxnSpLocks/>
          </p:cNvCxnSpPr>
          <p:nvPr/>
        </p:nvCxnSpPr>
        <p:spPr>
          <a:xfrm flipH="1" flipV="1">
            <a:off x="2244877" y="3226078"/>
            <a:ext cx="658457" cy="7414"/>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FD67EC9-8323-E4E4-1E93-BAF32E73972D}"/>
              </a:ext>
            </a:extLst>
          </p:cNvPr>
          <p:cNvCxnSpPr>
            <a:cxnSpLocks/>
          </p:cNvCxnSpPr>
          <p:nvPr/>
        </p:nvCxnSpPr>
        <p:spPr>
          <a:xfrm flipV="1">
            <a:off x="2259519" y="3209866"/>
            <a:ext cx="0" cy="1156618"/>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C9890C7-E831-1A62-F841-79CDA08EC417}"/>
              </a:ext>
            </a:extLst>
          </p:cNvPr>
          <p:cNvCxnSpPr>
            <a:cxnSpLocks/>
          </p:cNvCxnSpPr>
          <p:nvPr/>
        </p:nvCxnSpPr>
        <p:spPr>
          <a:xfrm flipV="1">
            <a:off x="7422284" y="3196356"/>
            <a:ext cx="0" cy="1156618"/>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D1DAE7-DE01-8E21-F987-81635A78837A}"/>
              </a:ext>
            </a:extLst>
          </p:cNvPr>
          <p:cNvCxnSpPr>
            <a:cxnSpLocks/>
          </p:cNvCxnSpPr>
          <p:nvPr/>
        </p:nvCxnSpPr>
        <p:spPr>
          <a:xfrm flipH="1" flipV="1">
            <a:off x="10891860" y="3553879"/>
            <a:ext cx="8084" cy="793015"/>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Text Placeholder 1">
            <a:extLst>
              <a:ext uri="{FF2B5EF4-FFF2-40B4-BE49-F238E27FC236}">
                <a16:creationId xmlns:a16="http://schemas.microsoft.com/office/drawing/2014/main" id="{64EB10A2-BD39-1ED9-F836-73A6D03054C1}"/>
              </a:ext>
            </a:extLst>
          </p:cNvPr>
          <p:cNvSpPr txBox="1">
            <a:spLocks/>
          </p:cNvSpPr>
          <p:nvPr/>
        </p:nvSpPr>
        <p:spPr>
          <a:xfrm>
            <a:off x="659425" y="307886"/>
            <a:ext cx="10800000" cy="922763"/>
          </a:xfrm>
          <a:prstGeom prst="rect">
            <a:avLst/>
          </a:prstGeom>
        </p:spPr>
        <p:txBody>
          <a:bodyPr/>
          <a:lstStyle>
            <a:lvl1pPr marL="0" indent="0" algn="l" defTabSz="914400" rtl="0" eaLnBrk="1" latinLnBrk="0" hangingPunct="1">
              <a:lnSpc>
                <a:spcPct val="110000"/>
              </a:lnSpc>
              <a:spcBef>
                <a:spcPts val="600"/>
              </a:spcBef>
              <a:spcAft>
                <a:spcPts val="800"/>
              </a:spcAft>
              <a:buFont typeface="Arial" panose="020B0604020202020204" pitchFamily="34" charset="0"/>
              <a:buNone/>
              <a:defRPr sz="1800" kern="1200">
                <a:solidFill>
                  <a:schemeClr val="tx1"/>
                </a:solidFill>
                <a:latin typeface="+mn-lt"/>
                <a:ea typeface="+mn-ea"/>
                <a:cs typeface="+mn-cs"/>
              </a:defRPr>
            </a:lvl1pPr>
            <a:lvl2pPr marL="144000" indent="-144000" algn="l" defTabSz="914400" rtl="0" eaLnBrk="1" latinLnBrk="0" hangingPunct="1">
              <a:lnSpc>
                <a:spcPct val="120000"/>
              </a:lnSpc>
              <a:spcBef>
                <a:spcPts val="600"/>
              </a:spcBef>
              <a:buSzPct val="90000"/>
              <a:buFontTx/>
              <a:buBlip>
                <a:blip r:embed="rId6"/>
              </a:buBlip>
              <a:defRPr sz="1400" kern="1200">
                <a:solidFill>
                  <a:schemeClr val="tx1"/>
                </a:solidFill>
                <a:latin typeface="+mn-lt"/>
                <a:ea typeface="+mn-ea"/>
                <a:cs typeface="+mn-cs"/>
              </a:defRPr>
            </a:lvl2pPr>
            <a:lvl3pPr marL="288000" indent="-144000" algn="l" defTabSz="914400" rtl="0" eaLnBrk="1" latinLnBrk="0" hangingPunct="1">
              <a:lnSpc>
                <a:spcPct val="120000"/>
              </a:lnSpc>
              <a:spcBef>
                <a:spcPts val="60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b="0" kern="1200">
                <a:solidFill>
                  <a:schemeClr val="tx1"/>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120000"/>
              </a:lnSpc>
              <a:spcBef>
                <a:spcPts val="600"/>
              </a:spcBef>
              <a:buFont typeface="Arial" panose="020B0604020202020204" pitchFamily="34" charset="0"/>
              <a:buNone/>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800"/>
              </a:spcAft>
              <a:buClrTx/>
              <a:buSzTx/>
              <a:buFont typeface="Arial" panose="020B0604020202020204" pitchFamily="34" charset="0"/>
              <a:buNone/>
              <a:tabLst/>
              <a:defRPr/>
            </a:pPr>
            <a:r>
              <a:rPr kumimoji="0" lang="en-GB" sz="3200" b="0" i="0" u="none" strike="noStrike" kern="1200" cap="none" spc="0" normalizeH="0" baseline="0" noProof="0">
                <a:ln>
                  <a:noFill/>
                </a:ln>
                <a:solidFill>
                  <a:srgbClr val="231F20"/>
                </a:solidFill>
                <a:effectLst/>
                <a:uLnTx/>
                <a:uFillTx/>
                <a:latin typeface="Arial" panose="020B0604020202020204"/>
                <a:ea typeface="+mn-ea"/>
                <a:cs typeface="+mn-cs"/>
              </a:rPr>
              <a:t>   How does Webtrak work?</a:t>
            </a: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177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AF00F-352E-F360-1A0E-1AE00034FE26}"/>
              </a:ext>
            </a:extLst>
          </p:cNvPr>
          <p:cNvSpPr>
            <a:spLocks noGrp="1"/>
          </p:cNvSpPr>
          <p:nvPr>
            <p:ph type="body" sz="quarter" idx="13"/>
          </p:nvPr>
        </p:nvSpPr>
        <p:spPr>
          <a:xfrm>
            <a:off x="1253313" y="356337"/>
            <a:ext cx="10800000" cy="755139"/>
          </a:xfrm>
        </p:spPr>
        <p:txBody>
          <a:bodyPr/>
          <a:lstStyle/>
          <a:p>
            <a:r>
              <a:rPr lang="en-GB" dirty="0"/>
              <a:t>			     </a:t>
            </a:r>
            <a:r>
              <a:rPr lang="en-GB" sz="3200" dirty="0"/>
              <a:t>Why </a:t>
            </a:r>
            <a:r>
              <a:rPr lang="en-GB" sz="3200" dirty="0" err="1"/>
              <a:t>Webtrak</a:t>
            </a:r>
            <a:r>
              <a:rPr lang="en-GB" sz="3200" dirty="0"/>
              <a:t>?</a:t>
            </a:r>
            <a:endParaRPr lang="en-GB" dirty="0"/>
          </a:p>
        </p:txBody>
      </p:sp>
      <p:sp>
        <p:nvSpPr>
          <p:cNvPr id="4" name="Slide Number Placeholder 3">
            <a:extLst>
              <a:ext uri="{FF2B5EF4-FFF2-40B4-BE49-F238E27FC236}">
                <a16:creationId xmlns:a16="http://schemas.microsoft.com/office/drawing/2014/main" id="{F8AABEAD-B06D-AEB5-5DB8-70604DB61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A0E0-5CC6-4BD0-905C-A0021E419432}" type="slidenum">
              <a:rPr kumimoji="0" lang="en-GB" sz="800" b="0" i="0" u="none" strike="noStrike" kern="1200" cap="none" spc="0" normalizeH="0" baseline="0" noProof="0" smtClean="0">
                <a:ln>
                  <a:noFill/>
                </a:ln>
                <a:solidFill>
                  <a:srgbClr val="1630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163042"/>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3F991A90-2F46-AD88-E9B0-65CED06A20FC}"/>
              </a:ext>
            </a:extLst>
          </p:cNvPr>
          <p:cNvSpPr txBox="1">
            <a:spLocks/>
          </p:cNvSpPr>
          <p:nvPr/>
        </p:nvSpPr>
        <p:spPr>
          <a:xfrm>
            <a:off x="589108" y="1197204"/>
            <a:ext cx="5746378" cy="5223261"/>
          </a:xfrm>
          <a:prstGeom prst="rect">
            <a:avLst/>
          </a:prstGeom>
        </p:spPr>
        <p:txBody>
          <a:bodyPr/>
          <a:lstStyle>
            <a:lvl1pPr marL="228600" indent="-228600" algn="l" rtl="0" eaLnBrk="1" fontAlgn="base" hangingPunct="1">
              <a:spcBef>
                <a:spcPct val="20000"/>
              </a:spcBef>
              <a:spcAft>
                <a:spcPct val="0"/>
              </a:spcAft>
              <a:buClr>
                <a:schemeClr val="tx1"/>
              </a:buClr>
              <a:buFont typeface="Arial" panose="020B0604020202020204" pitchFamily="34" charset="0"/>
              <a:buChar char="•"/>
              <a:defRPr sz="2400" b="0" kern="1200">
                <a:solidFill>
                  <a:schemeClr val="tx1"/>
                </a:solidFill>
                <a:latin typeface="+mn-lt"/>
                <a:ea typeface="+mn-ea"/>
                <a:cs typeface="+mn-cs"/>
              </a:defRPr>
            </a:lvl1pPr>
            <a:lvl2pPr marL="623888" marR="0" indent="-176213" algn="l" defTabSz="914400" rtl="0" eaLnBrk="1" fontAlgn="base" latinLnBrk="0" hangingPunct="1">
              <a:lnSpc>
                <a:spcPct val="100000"/>
              </a:lnSpc>
              <a:spcBef>
                <a:spcPct val="20000"/>
              </a:spcBef>
              <a:spcAft>
                <a:spcPct val="0"/>
              </a:spcAft>
              <a:buClr>
                <a:schemeClr val="tx1"/>
              </a:buClr>
              <a:buSzTx/>
              <a:buFont typeface="Calibri" panose="020F0502020204030204" pitchFamily="34" charset="0"/>
              <a:buChar char="–"/>
              <a:tabLst/>
              <a:defRPr kern="1200">
                <a:solidFill>
                  <a:schemeClr val="tx1"/>
                </a:solidFill>
                <a:latin typeface="+mn-lt"/>
                <a:ea typeface="+mn-ea"/>
                <a:cs typeface="+mn-cs"/>
              </a:defRPr>
            </a:lvl2pPr>
            <a:lvl3pPr marL="984250" indent="-174625"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mn-lt"/>
                <a:ea typeface="+mn-ea"/>
                <a:cs typeface="+mn-cs"/>
              </a:defRPr>
            </a:lvl3pPr>
            <a:lvl4pPr marL="1433513" indent="-176213"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mn-lt"/>
                <a:ea typeface="+mn-ea"/>
                <a:cs typeface="+mn-cs"/>
              </a:defRPr>
            </a:lvl4pPr>
            <a:lvl5pPr marL="1881188" indent="-176213"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ct val="20000"/>
              </a:spcBef>
              <a:spcAft>
                <a:spcPct val="0"/>
              </a:spcAft>
              <a:buClr>
                <a:srgbClr val="231F2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rPr>
              <a:t>Used at 70+ airports globally</a:t>
            </a:r>
          </a:p>
          <a:p>
            <a:pPr marL="623888" marR="0" lvl="1" indent="-176213" algn="l" defTabSz="914400" rtl="0" eaLnBrk="1" fontAlgn="base" latinLnBrk="0" hangingPunct="1">
              <a:lnSpc>
                <a:spcPct val="100000"/>
              </a:lnSpc>
              <a:spcBef>
                <a:spcPct val="20000"/>
              </a:spcBef>
              <a:spcAft>
                <a:spcPct val="0"/>
              </a:spcAft>
              <a:buClr>
                <a:srgbClr val="231F20"/>
              </a:buClr>
              <a:buSzTx/>
              <a:buFont typeface="Calibri" panose="020F050202020403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Arial" panose="020B0604020202020204"/>
                <a:ea typeface="+mn-ea"/>
                <a:cs typeface="+mn-cs"/>
              </a:rPr>
              <a:t>Sydney, Los Angeles, JFK, Toronto, Madrid, Heathrow, Gatwick and Farnborough.</a:t>
            </a:r>
            <a:endPar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228600" marR="0" lvl="0" indent="-228600" algn="l" defTabSz="914400" rtl="0" eaLnBrk="1" fontAlgn="base" latinLnBrk="0" hangingPunct="1">
              <a:lnSpc>
                <a:spcPct val="100000"/>
              </a:lnSpc>
              <a:spcBef>
                <a:spcPct val="20000"/>
              </a:spcBef>
              <a:spcAft>
                <a:spcPct val="0"/>
              </a:spcAft>
              <a:buClr>
                <a:srgbClr val="231F2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rPr>
              <a:t>Build community trust by being transparent with data</a:t>
            </a:r>
          </a:p>
          <a:p>
            <a:pPr marL="623888" marR="0" lvl="1" indent="-176213" algn="l" defTabSz="914400" rtl="0" eaLnBrk="1" fontAlgn="base" latinLnBrk="0" hangingPunct="1">
              <a:lnSpc>
                <a:spcPct val="100000"/>
              </a:lnSpc>
              <a:spcBef>
                <a:spcPct val="20000"/>
              </a:spcBef>
              <a:spcAft>
                <a:spcPct val="0"/>
              </a:spcAft>
              <a:buClr>
                <a:srgbClr val="231F20"/>
              </a:buClr>
              <a:buSzTx/>
              <a:buFont typeface="Calibri" panose="020F050202020403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mn-cs"/>
              </a:rPr>
              <a:t>Begin a fact-based discussion around operations</a:t>
            </a:r>
          </a:p>
          <a:p>
            <a:pPr marL="228600" marR="0" lvl="0" indent="-228600" algn="l" defTabSz="914400" rtl="0" eaLnBrk="1" fontAlgn="base" latinLnBrk="0" hangingPunct="1">
              <a:lnSpc>
                <a:spcPct val="100000"/>
              </a:lnSpc>
              <a:spcBef>
                <a:spcPct val="20000"/>
              </a:spcBef>
              <a:spcAft>
                <a:spcPct val="0"/>
              </a:spcAft>
              <a:buClr>
                <a:srgbClr val="231F2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Personalise</a:t>
            </a:r>
            <a:r>
              <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rPr>
              <a:t> the experience </a:t>
            </a:r>
          </a:p>
          <a:p>
            <a:pPr marL="623888" marR="0" lvl="1" indent="-176213" algn="l" defTabSz="914400" rtl="0" eaLnBrk="1" fontAlgn="base" latinLnBrk="0" hangingPunct="1">
              <a:lnSpc>
                <a:spcPct val="100000"/>
              </a:lnSpc>
              <a:spcBef>
                <a:spcPct val="20000"/>
              </a:spcBef>
              <a:spcAft>
                <a:spcPct val="0"/>
              </a:spcAft>
              <a:buClr>
                <a:srgbClr val="231F20"/>
              </a:buClr>
              <a:buSzTx/>
              <a:buFont typeface="Calibri" panose="020F0502020204030204" pitchFamily="34" charset="0"/>
              <a:buChar char="–"/>
              <a:tabLst/>
              <a:defRPr/>
            </a:pPr>
            <a:r>
              <a:rPr kumimoji="0" lang="da-DK" sz="1600" b="0" i="0" u="none" strike="noStrike" kern="1200" cap="none" spc="0" normalizeH="0" baseline="0" noProof="0" dirty="0">
                <a:ln>
                  <a:noFill/>
                </a:ln>
                <a:solidFill>
                  <a:srgbClr val="231F20"/>
                </a:solidFill>
                <a:effectLst/>
                <a:uLnTx/>
                <a:uFillTx/>
                <a:latin typeface="Arial" panose="020B0604020202020204"/>
                <a:ea typeface="+mn-ea"/>
                <a:cs typeface="+mn-cs"/>
              </a:rPr>
              <a:t>H</a:t>
            </a: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mn-cs"/>
              </a:rPr>
              <a:t>ow much noise did that aircraft make?</a:t>
            </a:r>
          </a:p>
          <a:p>
            <a:pPr marL="623888" marR="0" lvl="1" indent="-176213" algn="l" defTabSz="914400" rtl="0" eaLnBrk="1" fontAlgn="base" latinLnBrk="0" hangingPunct="1">
              <a:lnSpc>
                <a:spcPct val="100000"/>
              </a:lnSpc>
              <a:spcBef>
                <a:spcPct val="20000"/>
              </a:spcBef>
              <a:spcAft>
                <a:spcPct val="0"/>
              </a:spcAft>
              <a:buClr>
                <a:srgbClr val="231F20"/>
              </a:buClr>
              <a:buSzTx/>
              <a:buFont typeface="Calibri" panose="020F0502020204030204" pitchFamily="34" charset="0"/>
              <a:buChar char="–"/>
              <a:tabLst/>
              <a:defRPr/>
            </a:pPr>
            <a:r>
              <a:rPr kumimoji="0" lang="da-DK" sz="1600" b="0" i="0" u="none" strike="noStrike" kern="1200" cap="none" spc="0" normalizeH="0" baseline="0" noProof="0" dirty="0">
                <a:ln>
                  <a:noFill/>
                </a:ln>
                <a:solidFill>
                  <a:srgbClr val="231F20"/>
                </a:solidFill>
                <a:effectLst/>
                <a:uLnTx/>
                <a:uFillTx/>
                <a:latin typeface="Arial" panose="020B0604020202020204"/>
                <a:ea typeface="+mn-ea"/>
                <a:cs typeface="+mn-cs"/>
              </a:rPr>
              <a:t>H</a:t>
            </a: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mn-cs"/>
              </a:rPr>
              <a:t>ow close did it get to my house?</a:t>
            </a:r>
          </a:p>
          <a:p>
            <a:pPr marL="228600" marR="0" lvl="0" indent="-228600" algn="l" defTabSz="914400" rtl="0" eaLnBrk="1" fontAlgn="base" latinLnBrk="0" hangingPunct="1">
              <a:lnSpc>
                <a:spcPct val="100000"/>
              </a:lnSpc>
              <a:spcBef>
                <a:spcPct val="20000"/>
              </a:spcBef>
              <a:spcAft>
                <a:spcPct val="0"/>
              </a:spcAft>
              <a:buClr>
                <a:srgbClr val="231F2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rPr>
              <a:t>Self-investigation via the complaint form</a:t>
            </a:r>
          </a:p>
          <a:p>
            <a:pPr marL="623888" marR="0" lvl="1" indent="-176213" algn="l" defTabSz="914400" rtl="0" eaLnBrk="1" fontAlgn="base" latinLnBrk="0" hangingPunct="1">
              <a:lnSpc>
                <a:spcPct val="100000"/>
              </a:lnSpc>
              <a:spcBef>
                <a:spcPct val="20000"/>
              </a:spcBef>
              <a:spcAft>
                <a:spcPct val="0"/>
              </a:spcAft>
              <a:buClr>
                <a:srgbClr val="231F20"/>
              </a:buClr>
              <a:buSzTx/>
              <a:buFont typeface="Calibri" panose="020F050202020403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mn-cs"/>
              </a:rPr>
              <a:t>Accurate airport SSR data vs. public ADS-B flight trackers</a:t>
            </a:r>
          </a:p>
          <a:p>
            <a:pPr marL="228600" marR="0" lvl="0" indent="-228600" algn="l" defTabSz="914400" rtl="0" eaLnBrk="1" fontAlgn="base" latinLnBrk="0" hangingPunct="1">
              <a:lnSpc>
                <a:spcPct val="100000"/>
              </a:lnSpc>
              <a:spcBef>
                <a:spcPct val="20000"/>
              </a:spcBef>
              <a:spcAft>
                <a:spcPct val="0"/>
              </a:spcAft>
              <a:buClr>
                <a:srgbClr val="231F2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rPr>
              <a:t>Highlight non-compliant operations</a:t>
            </a:r>
          </a:p>
          <a:p>
            <a:pPr marL="623888" marR="0" lvl="1" indent="-176213" algn="l" defTabSz="914400" rtl="0" eaLnBrk="1" fontAlgn="base" latinLnBrk="0" hangingPunct="1">
              <a:lnSpc>
                <a:spcPct val="100000"/>
              </a:lnSpc>
              <a:spcBef>
                <a:spcPct val="20000"/>
              </a:spcBef>
              <a:spcAft>
                <a:spcPct val="0"/>
              </a:spcAft>
              <a:buClr>
                <a:srgbClr val="231F20"/>
              </a:buClr>
              <a:buSzTx/>
              <a:buFont typeface="Calibri" panose="020F0502020204030204" pitchFamily="34" charset="0"/>
              <a:buChar char="–"/>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mn-cs"/>
              </a:rPr>
              <a:t>Based on NoiseDesk infringement rules</a:t>
            </a:r>
          </a:p>
          <a:p>
            <a:pPr marL="228600" marR="0" lvl="0" indent="-228600" algn="l" defTabSz="914400" rtl="0" eaLnBrk="1" fontAlgn="base" latinLnBrk="0" hangingPunct="1">
              <a:lnSpc>
                <a:spcPct val="100000"/>
              </a:lnSpc>
              <a:spcBef>
                <a:spcPct val="20000"/>
              </a:spcBef>
              <a:spcAft>
                <a:spcPct val="0"/>
              </a:spcAft>
              <a:buClr>
                <a:srgbClr val="231F2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31F20"/>
                </a:solidFill>
                <a:effectLst/>
                <a:uLnTx/>
                <a:uFillTx/>
                <a:latin typeface="Arial" panose="020B0604020202020204"/>
                <a:ea typeface="+mn-ea"/>
                <a:cs typeface="+mn-cs"/>
              </a:rPr>
              <a:t>Show the effects of weather on operations</a:t>
            </a:r>
          </a:p>
        </p:txBody>
      </p:sp>
      <p:pic>
        <p:nvPicPr>
          <p:cNvPr id="7" name="Picture 6">
            <a:extLst>
              <a:ext uri="{FF2B5EF4-FFF2-40B4-BE49-F238E27FC236}">
                <a16:creationId xmlns:a16="http://schemas.microsoft.com/office/drawing/2014/main" id="{6E4A3B9C-0EB8-C67F-5D60-186BB9E8EF6E}"/>
              </a:ext>
            </a:extLst>
          </p:cNvPr>
          <p:cNvPicPr>
            <a:picLocks noChangeAspect="1"/>
          </p:cNvPicPr>
          <p:nvPr/>
        </p:nvPicPr>
        <p:blipFill>
          <a:blip r:embed="rId3"/>
          <a:stretch>
            <a:fillRect/>
          </a:stretch>
        </p:blipFill>
        <p:spPr>
          <a:xfrm>
            <a:off x="6618002" y="1011116"/>
            <a:ext cx="4984890" cy="5404862"/>
          </a:xfrm>
          <a:prstGeom prst="rect">
            <a:avLst/>
          </a:prstGeom>
        </p:spPr>
      </p:pic>
      <p:sp>
        <p:nvSpPr>
          <p:cNvPr id="8" name="Oval 7">
            <a:extLst>
              <a:ext uri="{FF2B5EF4-FFF2-40B4-BE49-F238E27FC236}">
                <a16:creationId xmlns:a16="http://schemas.microsoft.com/office/drawing/2014/main" id="{CA8E52A6-A7D3-5226-E4A2-8AA938F55843}"/>
              </a:ext>
            </a:extLst>
          </p:cNvPr>
          <p:cNvSpPr/>
          <p:nvPr/>
        </p:nvSpPr>
        <p:spPr>
          <a:xfrm>
            <a:off x="8267308" y="4166648"/>
            <a:ext cx="301657" cy="28280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163801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4583D-F49D-5C16-81A1-EB54F931FE02}"/>
              </a:ext>
            </a:extLst>
          </p:cNvPr>
          <p:cNvSpPr>
            <a:spLocks noGrp="1"/>
          </p:cNvSpPr>
          <p:nvPr>
            <p:ph type="body" sz="quarter" idx="13"/>
          </p:nvPr>
        </p:nvSpPr>
        <p:spPr>
          <a:xfrm>
            <a:off x="1036497" y="3175839"/>
            <a:ext cx="10800000" cy="1080000"/>
          </a:xfrm>
        </p:spPr>
        <p:txBody>
          <a:bodyPr/>
          <a:lstStyle/>
          <a:p>
            <a:r>
              <a:rPr lang="en-GB" dirty="0"/>
              <a:t>			Thank you for listening.</a:t>
            </a:r>
          </a:p>
        </p:txBody>
      </p:sp>
      <p:sp>
        <p:nvSpPr>
          <p:cNvPr id="4" name="Slide Number Placeholder 3">
            <a:extLst>
              <a:ext uri="{FF2B5EF4-FFF2-40B4-BE49-F238E27FC236}">
                <a16:creationId xmlns:a16="http://schemas.microsoft.com/office/drawing/2014/main" id="{BC80E5B3-A4C7-44D1-30A1-FDDB791FE3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A0E0-5CC6-4BD0-905C-A0021E419432}" type="slidenum">
              <a:rPr kumimoji="0" lang="en-GB" sz="800" b="0" i="0" u="none" strike="noStrike" kern="1200" cap="none" spc="0" normalizeH="0" baseline="0" noProof="0" smtClean="0">
                <a:ln>
                  <a:noFill/>
                </a:ln>
                <a:solidFill>
                  <a:srgbClr val="1630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srgbClr val="1630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222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DC76-778B-46A3-A3EA-056D1BF6A116}"/>
              </a:ext>
            </a:extLst>
          </p:cNvPr>
          <p:cNvSpPr>
            <a:spLocks noGrp="1"/>
          </p:cNvSpPr>
          <p:nvPr>
            <p:ph type="ctrTitle"/>
          </p:nvPr>
        </p:nvSpPr>
        <p:spPr>
          <a:xfrm>
            <a:off x="1524000" y="2011680"/>
            <a:ext cx="9144000" cy="2387600"/>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PIR</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FACC update</a:t>
            </a:r>
            <a:br>
              <a:rPr lang="en-GB" dirty="0">
                <a:solidFill>
                  <a:schemeClr val="bg1"/>
                </a:solidFill>
                <a:latin typeface="Arial" panose="020B0604020202020204" pitchFamily="34" charset="0"/>
                <a:cs typeface="Arial" panose="020B0604020202020204" pitchFamily="34" charset="0"/>
              </a:rPr>
            </a:br>
            <a:r>
              <a:rPr lang="en-GB" sz="2200" dirty="0">
                <a:solidFill>
                  <a:schemeClr val="bg1"/>
                </a:solidFill>
                <a:latin typeface="Arial" panose="020B0604020202020204" pitchFamily="34" charset="0"/>
                <a:cs typeface="Arial" panose="020B0604020202020204" pitchFamily="34" charset="0"/>
              </a:rPr>
              <a:t>9</a:t>
            </a:r>
            <a:r>
              <a:rPr lang="en-GB" sz="2200" baseline="30000" dirty="0">
                <a:solidFill>
                  <a:schemeClr val="bg1"/>
                </a:solidFill>
                <a:latin typeface="Arial" panose="020B0604020202020204" pitchFamily="34" charset="0"/>
                <a:cs typeface="Arial" panose="020B0604020202020204" pitchFamily="34" charset="0"/>
              </a:rPr>
              <a:t>th</a:t>
            </a:r>
            <a:r>
              <a:rPr lang="en-GB" sz="2200" dirty="0">
                <a:solidFill>
                  <a:schemeClr val="bg1"/>
                </a:solidFill>
                <a:latin typeface="Arial" panose="020B0604020202020204" pitchFamily="34" charset="0"/>
                <a:cs typeface="Arial" panose="020B0604020202020204" pitchFamily="34" charset="0"/>
              </a:rPr>
              <a:t> February 2023</a:t>
            </a:r>
          </a:p>
        </p:txBody>
      </p:sp>
      <p:pic>
        <p:nvPicPr>
          <p:cNvPr id="4" name="Picture 3" descr="A picture containing drawing, bird, flower&#10;&#10;Description automatically generated">
            <a:extLst>
              <a:ext uri="{FF2B5EF4-FFF2-40B4-BE49-F238E27FC236}">
                <a16:creationId xmlns:a16="http://schemas.microsoft.com/office/drawing/2014/main" id="{030394B8-CC57-438E-8867-51C5B732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642" y="0"/>
            <a:ext cx="4224358" cy="2011680"/>
          </a:xfrm>
          <a:prstGeom prst="rect">
            <a:avLst/>
          </a:prstGeom>
        </p:spPr>
      </p:pic>
      <p:sp>
        <p:nvSpPr>
          <p:cNvPr id="5" name="TextBox 4">
            <a:extLst>
              <a:ext uri="{FF2B5EF4-FFF2-40B4-BE49-F238E27FC236}">
                <a16:creationId xmlns:a16="http://schemas.microsoft.com/office/drawing/2014/main" id="{17CDC1D8-C43A-42A5-B093-0A3FB734A74F}"/>
              </a:ext>
            </a:extLst>
          </p:cNvPr>
          <p:cNvSpPr txBox="1"/>
          <p:nvPr/>
        </p:nvSpPr>
        <p:spPr>
          <a:xfrm>
            <a:off x="9868986" y="1305783"/>
            <a:ext cx="1974669"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AHEAD OF THE CURVE</a:t>
            </a:r>
          </a:p>
        </p:txBody>
      </p:sp>
    </p:spTree>
    <p:extLst>
      <p:ext uri="{BB962C8B-B14F-4D97-AF65-F5344CB8AC3E}">
        <p14:creationId xmlns:p14="http://schemas.microsoft.com/office/powerpoint/2010/main" val="28242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345B90C-5DC3-4C8C-8ED5-E72E7BD589D0}"/>
              </a:ext>
            </a:extLst>
          </p:cNvPr>
          <p:cNvGrpSpPr/>
          <p:nvPr/>
        </p:nvGrpSpPr>
        <p:grpSpPr>
          <a:xfrm>
            <a:off x="0" y="2717"/>
            <a:ext cx="12192000" cy="1369077"/>
            <a:chOff x="0" y="0"/>
            <a:chExt cx="12192000" cy="1369077"/>
          </a:xfrm>
        </p:grpSpPr>
        <p:sp>
          <p:nvSpPr>
            <p:cNvPr id="4" name="Rectangle 3">
              <a:extLst>
                <a:ext uri="{FF2B5EF4-FFF2-40B4-BE49-F238E27FC236}">
                  <a16:creationId xmlns:a16="http://schemas.microsoft.com/office/drawing/2014/main" id="{F14BA120-BA86-4BD9-AB4A-80CD72C83677}"/>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descr="A picture containing drawing, bird, flower&#10;&#10;Description automatically generated">
              <a:extLst>
                <a:ext uri="{FF2B5EF4-FFF2-40B4-BE49-F238E27FC236}">
                  <a16:creationId xmlns:a16="http://schemas.microsoft.com/office/drawing/2014/main" id="{DBDD9B42-9345-4D3C-B8BD-C46CE7E4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2" name="Subtitle 2">
            <a:extLst>
              <a:ext uri="{FF2B5EF4-FFF2-40B4-BE49-F238E27FC236}">
                <a16:creationId xmlns:a16="http://schemas.microsoft.com/office/drawing/2014/main" id="{8E5F2EBD-AFC5-49D9-899C-04A273B03764}"/>
              </a:ext>
            </a:extLst>
          </p:cNvPr>
          <p:cNvSpPr txBox="1">
            <a:spLocks/>
          </p:cNvSpPr>
          <p:nvPr/>
        </p:nvSpPr>
        <p:spPr>
          <a:xfrm>
            <a:off x="428624" y="668784"/>
            <a:ext cx="8954593" cy="1066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highlight>
                  <a:srgbClr val="231F20"/>
                </a:highlight>
                <a:latin typeface="Arial"/>
                <a:cs typeface="Arial"/>
              </a:rPr>
              <a:t>Update and current important dates</a:t>
            </a:r>
            <a:endParaRPr lang="en-GB" sz="3600" dirty="0">
              <a:solidFill>
                <a:schemeClr val="bg1"/>
              </a:solidFill>
              <a:highlight>
                <a:srgbClr val="231F20"/>
              </a:highlight>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2EA8D3F8-4144-4C21-A99A-80FF9C290C58}"/>
              </a:ext>
            </a:extLst>
          </p:cNvPr>
          <p:cNvSpPr txBox="1">
            <a:spLocks/>
          </p:cNvSpPr>
          <p:nvPr/>
        </p:nvSpPr>
        <p:spPr>
          <a:xfrm>
            <a:off x="569867" y="2416349"/>
            <a:ext cx="10825843" cy="37728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GB" sz="2000" dirty="0"/>
              <a:t>		</a:t>
            </a:r>
          </a:p>
          <a:p>
            <a:pPr marL="342900" indent="-342900" algn="l">
              <a:buFont typeface="Arial" panose="020B0604020202020204" pitchFamily="34" charset="0"/>
              <a:buChar char="•"/>
            </a:pPr>
            <a:endParaRPr lang="en-GB" sz="2000" dirty="0"/>
          </a:p>
        </p:txBody>
      </p:sp>
      <p:sp>
        <p:nvSpPr>
          <p:cNvPr id="3" name="Rectangle 1">
            <a:extLst>
              <a:ext uri="{FF2B5EF4-FFF2-40B4-BE49-F238E27FC236}">
                <a16:creationId xmlns:a16="http://schemas.microsoft.com/office/drawing/2014/main" id="{71764EAC-198B-6533-4724-7DD4C5CB4BE1}"/>
              </a:ext>
            </a:extLst>
          </p:cNvPr>
          <p:cNvSpPr>
            <a:spLocks noChangeArrowheads="1"/>
          </p:cNvSpPr>
          <p:nvPr/>
        </p:nvSpPr>
        <p:spPr bwMode="auto">
          <a:xfrm>
            <a:off x="5552749" y="2432533"/>
            <a:ext cx="12797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pitchFamily="2"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Diagram 1">
            <a:extLst>
              <a:ext uri="{FF2B5EF4-FFF2-40B4-BE49-F238E27FC236}">
                <a16:creationId xmlns:a16="http://schemas.microsoft.com/office/drawing/2014/main" id="{1F22C901-BA66-14CC-FD21-5E1B90B74952}"/>
              </a:ext>
            </a:extLst>
          </p:cNvPr>
          <p:cNvGraphicFramePr/>
          <p:nvPr>
            <p:extLst>
              <p:ext uri="{D42A27DB-BD31-4B8C-83A1-F6EECF244321}">
                <p14:modId xmlns:p14="http://schemas.microsoft.com/office/powerpoint/2010/main" val="3595207381"/>
              </p:ext>
            </p:extLst>
          </p:nvPr>
        </p:nvGraphicFramePr>
        <p:xfrm>
          <a:off x="1999716" y="1538243"/>
          <a:ext cx="8160284" cy="2751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9A9692F-0838-5EBE-2F51-AC8020854378}"/>
              </a:ext>
            </a:extLst>
          </p:cNvPr>
          <p:cNvSpPr txBox="1"/>
          <p:nvPr/>
        </p:nvSpPr>
        <p:spPr>
          <a:xfrm>
            <a:off x="1034041" y="4289989"/>
            <a:ext cx="9990034" cy="584775"/>
          </a:xfrm>
          <a:prstGeom prst="rect">
            <a:avLst/>
          </a:prstGeom>
          <a:noFill/>
          <a:ln>
            <a:solidFill>
              <a:schemeClr val="tx1"/>
            </a:solidFill>
          </a:ln>
        </p:spPr>
        <p:txBody>
          <a:bodyPr wrap="square" rtlCol="0">
            <a:spAutoFit/>
          </a:bodyPr>
          <a:lstStyle/>
          <a:p>
            <a:pPr algn="ctr"/>
            <a:r>
              <a:rPr lang="en-GB" sz="1600" dirty="0"/>
              <a:t>We expect our report to the CAA to be uploaded to this page </a:t>
            </a:r>
            <a:r>
              <a:rPr lang="en-US" sz="1600" dirty="0">
                <a:hlinkClick r:id="rId8"/>
              </a:rPr>
              <a:t>Farnborough Airport airspace change proposal | Civil Aviation Authority (caa.co.uk)</a:t>
            </a:r>
            <a:endParaRPr lang="en-GB" sz="1600" dirty="0"/>
          </a:p>
        </p:txBody>
      </p:sp>
      <p:sp>
        <p:nvSpPr>
          <p:cNvPr id="10" name="TextBox 9">
            <a:extLst>
              <a:ext uri="{FF2B5EF4-FFF2-40B4-BE49-F238E27FC236}">
                <a16:creationId xmlns:a16="http://schemas.microsoft.com/office/drawing/2014/main" id="{9F74698D-1161-F2FE-9146-B43C5F032F76}"/>
              </a:ext>
            </a:extLst>
          </p:cNvPr>
          <p:cNvSpPr txBox="1"/>
          <p:nvPr/>
        </p:nvSpPr>
        <p:spPr>
          <a:xfrm>
            <a:off x="265174" y="4971027"/>
            <a:ext cx="11570751" cy="160043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600" dirty="0"/>
              <a:t>Due to recent feedback</a:t>
            </a:r>
            <a:r>
              <a:rPr lang="en-GB" sz="1600" dirty="0">
                <a:cs typeface="Arial"/>
              </a:rPr>
              <a:t> received from FACC we are working with EVS, the </a:t>
            </a:r>
            <a:r>
              <a:rPr lang="en-GB" sz="1600" dirty="0" err="1">
                <a:cs typeface="Arial"/>
              </a:rPr>
              <a:t>WebTrak</a:t>
            </a:r>
            <a:r>
              <a:rPr lang="en-GB" sz="1600" dirty="0">
                <a:cs typeface="Arial"/>
              </a:rPr>
              <a:t> supplier to provide more information on </a:t>
            </a:r>
            <a:r>
              <a:rPr lang="en-GB" sz="1600" dirty="0" err="1">
                <a:cs typeface="Arial"/>
              </a:rPr>
              <a:t>WebTrak</a:t>
            </a:r>
            <a:r>
              <a:rPr lang="en-GB" sz="1600" dirty="0">
                <a:cs typeface="Arial"/>
              </a:rPr>
              <a:t>:  </a:t>
            </a:r>
          </a:p>
          <a:p>
            <a:pPr marL="742950" lvl="1" indent="-285750">
              <a:buFont typeface="Courier New" panose="02070309020205020404" pitchFamily="49" charset="0"/>
              <a:buChar char="o"/>
            </a:pPr>
            <a:r>
              <a:rPr lang="en-GB" sz="1600" dirty="0">
                <a:cs typeface="Arial"/>
              </a:rPr>
              <a:t>We hope this information will consist of airspace information, laterally defined shapes with a key to show the vertical information, all of which is taken from the ACP implementation documentation. </a:t>
            </a:r>
          </a:p>
          <a:p>
            <a:pPr marL="742950" lvl="1" indent="-285750">
              <a:buFont typeface="Courier New" panose="02070309020205020404" pitchFamily="49" charset="0"/>
              <a:buChar char="o"/>
            </a:pPr>
            <a:r>
              <a:rPr lang="en-GB" sz="1600" dirty="0">
                <a:cs typeface="Arial"/>
              </a:rPr>
              <a:t>If we can achieve this, then stakeholders will be able to select information and identify whether the aircraft that is of interest to them is operating in accordance with what the ACP submission stated. </a:t>
            </a:r>
          </a:p>
          <a:p>
            <a:r>
              <a:rPr lang="en-GB" dirty="0"/>
              <a:t> </a:t>
            </a:r>
          </a:p>
        </p:txBody>
      </p:sp>
    </p:spTree>
    <p:extLst>
      <p:ext uri="{BB962C8B-B14F-4D97-AF65-F5344CB8AC3E}">
        <p14:creationId xmlns:p14="http://schemas.microsoft.com/office/powerpoint/2010/main" val="309353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DC76-778B-46A3-A3EA-056D1BF6A116}"/>
              </a:ext>
            </a:extLst>
          </p:cNvPr>
          <p:cNvSpPr>
            <a:spLocks noGrp="1"/>
          </p:cNvSpPr>
          <p:nvPr>
            <p:ph type="ctrTitle"/>
          </p:nvPr>
        </p:nvSpPr>
        <p:spPr>
          <a:xfrm>
            <a:off x="1524000" y="2011680"/>
            <a:ext cx="9144000" cy="2387600"/>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FASI-(S) ACP</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FACC update</a:t>
            </a:r>
            <a:br>
              <a:rPr lang="en-GB" dirty="0">
                <a:solidFill>
                  <a:schemeClr val="bg1"/>
                </a:solidFill>
                <a:latin typeface="Arial" panose="020B0604020202020204" pitchFamily="34" charset="0"/>
                <a:cs typeface="Arial" panose="020B0604020202020204" pitchFamily="34" charset="0"/>
              </a:rPr>
            </a:br>
            <a:r>
              <a:rPr lang="en-GB" sz="2200" dirty="0">
                <a:solidFill>
                  <a:schemeClr val="bg1"/>
                </a:solidFill>
                <a:latin typeface="Arial" panose="020B0604020202020204" pitchFamily="34" charset="0"/>
                <a:cs typeface="Arial" panose="020B0604020202020204" pitchFamily="34" charset="0"/>
              </a:rPr>
              <a:t>9</a:t>
            </a:r>
            <a:r>
              <a:rPr lang="en-GB" sz="2200" baseline="30000" dirty="0">
                <a:solidFill>
                  <a:schemeClr val="bg1"/>
                </a:solidFill>
                <a:latin typeface="Arial" panose="020B0604020202020204" pitchFamily="34" charset="0"/>
                <a:cs typeface="Arial" panose="020B0604020202020204" pitchFamily="34" charset="0"/>
              </a:rPr>
              <a:t>th</a:t>
            </a:r>
            <a:r>
              <a:rPr lang="en-GB" sz="2200" dirty="0">
                <a:solidFill>
                  <a:schemeClr val="bg1"/>
                </a:solidFill>
                <a:latin typeface="Arial" panose="020B0604020202020204" pitchFamily="34" charset="0"/>
                <a:cs typeface="Arial" panose="020B0604020202020204" pitchFamily="34" charset="0"/>
              </a:rPr>
              <a:t> February 2023</a:t>
            </a:r>
          </a:p>
        </p:txBody>
      </p:sp>
      <p:pic>
        <p:nvPicPr>
          <p:cNvPr id="4" name="Picture 3" descr="A picture containing drawing, bird, flower&#10;&#10;Description automatically generated">
            <a:extLst>
              <a:ext uri="{FF2B5EF4-FFF2-40B4-BE49-F238E27FC236}">
                <a16:creationId xmlns:a16="http://schemas.microsoft.com/office/drawing/2014/main" id="{030394B8-CC57-438E-8867-51C5B732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642" y="0"/>
            <a:ext cx="4224358" cy="2011680"/>
          </a:xfrm>
          <a:prstGeom prst="rect">
            <a:avLst/>
          </a:prstGeom>
        </p:spPr>
      </p:pic>
      <p:sp>
        <p:nvSpPr>
          <p:cNvPr id="5" name="TextBox 4">
            <a:extLst>
              <a:ext uri="{FF2B5EF4-FFF2-40B4-BE49-F238E27FC236}">
                <a16:creationId xmlns:a16="http://schemas.microsoft.com/office/drawing/2014/main" id="{17CDC1D8-C43A-42A5-B093-0A3FB734A74F}"/>
              </a:ext>
            </a:extLst>
          </p:cNvPr>
          <p:cNvSpPr txBox="1"/>
          <p:nvPr/>
        </p:nvSpPr>
        <p:spPr>
          <a:xfrm>
            <a:off x="9868986" y="1305783"/>
            <a:ext cx="1974669"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AHEAD OF THE CURVE</a:t>
            </a:r>
          </a:p>
        </p:txBody>
      </p:sp>
    </p:spTree>
    <p:extLst>
      <p:ext uri="{BB962C8B-B14F-4D97-AF65-F5344CB8AC3E}">
        <p14:creationId xmlns:p14="http://schemas.microsoft.com/office/powerpoint/2010/main" val="261943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345B90C-5DC3-4C8C-8ED5-E72E7BD589D0}"/>
              </a:ext>
            </a:extLst>
          </p:cNvPr>
          <p:cNvGrpSpPr/>
          <p:nvPr/>
        </p:nvGrpSpPr>
        <p:grpSpPr>
          <a:xfrm>
            <a:off x="0" y="-12254"/>
            <a:ext cx="12192000" cy="1369077"/>
            <a:chOff x="0" y="0"/>
            <a:chExt cx="12192000" cy="1369077"/>
          </a:xfrm>
        </p:grpSpPr>
        <p:sp>
          <p:nvSpPr>
            <p:cNvPr id="4" name="Rectangle 3">
              <a:extLst>
                <a:ext uri="{FF2B5EF4-FFF2-40B4-BE49-F238E27FC236}">
                  <a16:creationId xmlns:a16="http://schemas.microsoft.com/office/drawing/2014/main" id="{F14BA120-BA86-4BD9-AB4A-80CD72C83677}"/>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descr="A picture containing drawing, bird, flower&#10;&#10;Description automatically generated">
              <a:extLst>
                <a:ext uri="{FF2B5EF4-FFF2-40B4-BE49-F238E27FC236}">
                  <a16:creationId xmlns:a16="http://schemas.microsoft.com/office/drawing/2014/main" id="{DBDD9B42-9345-4D3C-B8BD-C46CE7E4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2" name="Subtitle 2">
            <a:extLst>
              <a:ext uri="{FF2B5EF4-FFF2-40B4-BE49-F238E27FC236}">
                <a16:creationId xmlns:a16="http://schemas.microsoft.com/office/drawing/2014/main" id="{8E5F2EBD-AFC5-49D9-899C-04A273B03764}"/>
              </a:ext>
            </a:extLst>
          </p:cNvPr>
          <p:cNvSpPr txBox="1">
            <a:spLocks/>
          </p:cNvSpPr>
          <p:nvPr/>
        </p:nvSpPr>
        <p:spPr>
          <a:xfrm>
            <a:off x="428624" y="668785"/>
            <a:ext cx="8954593" cy="5140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Arial" panose="020B0604020202020204" pitchFamily="34" charset="0"/>
                <a:cs typeface="Arial" panose="020B0604020202020204" pitchFamily="34" charset="0"/>
              </a:rPr>
              <a:t>Stage 1 </a:t>
            </a:r>
          </a:p>
        </p:txBody>
      </p:sp>
      <p:sp>
        <p:nvSpPr>
          <p:cNvPr id="7" name="Content Placeholder 6">
            <a:extLst>
              <a:ext uri="{FF2B5EF4-FFF2-40B4-BE49-F238E27FC236}">
                <a16:creationId xmlns:a16="http://schemas.microsoft.com/office/drawing/2014/main" id="{2EA8D3F8-4144-4C21-A99A-80FF9C290C58}"/>
              </a:ext>
            </a:extLst>
          </p:cNvPr>
          <p:cNvSpPr txBox="1">
            <a:spLocks/>
          </p:cNvSpPr>
          <p:nvPr/>
        </p:nvSpPr>
        <p:spPr>
          <a:xfrm>
            <a:off x="569867" y="2416349"/>
            <a:ext cx="10825843" cy="37728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GB" sz="2000" dirty="0"/>
              <a:t>		</a:t>
            </a:r>
          </a:p>
          <a:p>
            <a:pPr marL="342900" indent="-342900" algn="l">
              <a:buFont typeface="Arial" panose="020B0604020202020204" pitchFamily="34" charset="0"/>
              <a:buChar char="•"/>
            </a:pPr>
            <a:endParaRPr lang="en-GB" sz="2000" dirty="0"/>
          </a:p>
        </p:txBody>
      </p:sp>
      <p:sp>
        <p:nvSpPr>
          <p:cNvPr id="2" name="TextBox 1">
            <a:extLst>
              <a:ext uri="{FF2B5EF4-FFF2-40B4-BE49-F238E27FC236}">
                <a16:creationId xmlns:a16="http://schemas.microsoft.com/office/drawing/2014/main" id="{81FB373F-D945-12C8-CAE9-4C5F2B7CFEA4}"/>
              </a:ext>
            </a:extLst>
          </p:cNvPr>
          <p:cNvSpPr txBox="1"/>
          <p:nvPr/>
        </p:nvSpPr>
        <p:spPr>
          <a:xfrm>
            <a:off x="11571514" y="6541554"/>
            <a:ext cx="838200" cy="246221"/>
          </a:xfrm>
          <a:prstGeom prst="rect">
            <a:avLst/>
          </a:prstGeom>
          <a:noFill/>
        </p:spPr>
        <p:txBody>
          <a:bodyPr wrap="square" rtlCol="0">
            <a:spAutoFit/>
          </a:bodyPr>
          <a:lstStyle/>
          <a:p>
            <a:r>
              <a:rPr lang="en-GB" sz="1000" dirty="0"/>
              <a:t>1 of 3</a:t>
            </a:r>
          </a:p>
        </p:txBody>
      </p:sp>
      <p:sp>
        <p:nvSpPr>
          <p:cNvPr id="3" name="Title 2">
            <a:extLst>
              <a:ext uri="{FF2B5EF4-FFF2-40B4-BE49-F238E27FC236}">
                <a16:creationId xmlns:a16="http://schemas.microsoft.com/office/drawing/2014/main" id="{E87B8F25-7F78-4878-A376-5A3F4A955673}"/>
              </a:ext>
            </a:extLst>
          </p:cNvPr>
          <p:cNvSpPr>
            <a:spLocks noGrp="1"/>
          </p:cNvSpPr>
          <p:nvPr>
            <p:ph type="title"/>
          </p:nvPr>
        </p:nvSpPr>
        <p:spPr>
          <a:xfrm>
            <a:off x="284085" y="1445549"/>
            <a:ext cx="11601603" cy="1226630"/>
          </a:xfrm>
        </p:spPr>
        <p:txBody>
          <a:bodyPr>
            <a:normAutofit fontScale="90000"/>
          </a:bodyPr>
          <a:lstStyle/>
          <a:p>
            <a:pPr marL="171450" marR="0" lvl="0" indent="-171450" defTabSz="914400" rtl="0" eaLnBrk="1" fontAlgn="auto" latinLnBrk="0" hangingPunct="1">
              <a:lnSpc>
                <a:spcPct val="100000"/>
              </a:lnSpc>
              <a:spcBef>
                <a:spcPts val="0"/>
              </a:spcBef>
              <a:spcAft>
                <a:spcPts val="0"/>
              </a:spcAft>
              <a:buFont typeface="Arial" panose="020B0604020202020204" pitchFamily="34" charset="0"/>
              <a:buChar char="•"/>
              <a:tabLst/>
              <a:defRPr/>
            </a:pPr>
            <a:br>
              <a:rPr lang="en-US" sz="1100" dirty="0">
                <a:cs typeface="Arial" panose="020B0604020202020204" pitchFamily="34" charset="0"/>
              </a:rPr>
            </a:br>
            <a:br>
              <a:rPr lang="en-US" sz="1600" dirty="0">
                <a:cs typeface="Arial" panose="020B0604020202020204" pitchFamily="34" charset="0"/>
              </a:rPr>
            </a:br>
            <a:r>
              <a:rPr lang="en-US" sz="2000" dirty="0">
                <a:latin typeface="+mn-lt"/>
                <a:cs typeface="Arial" panose="020B0604020202020204" pitchFamily="34" charset="0"/>
              </a:rPr>
              <a:t>We had our Assessment Meeting with the CAA the day after the last FACC.  The meeting was successful, and the details can be viewed on the CAA portal </a:t>
            </a:r>
            <a:r>
              <a:rPr kumimoji="0" lang="en-US" sz="2000" b="0" i="0" u="none" strike="noStrike" kern="1200" cap="none" spc="0" normalizeH="0" baseline="0" noProof="0" dirty="0">
                <a:ln>
                  <a:noFill/>
                </a:ln>
                <a:solidFill>
                  <a:prstClr val="black"/>
                </a:solidFill>
                <a:effectLst/>
                <a:uLnTx/>
                <a:uFillTx/>
                <a:latin typeface="+mn-lt"/>
                <a:ea typeface="+mn-ea"/>
                <a:cs typeface="+mn-cs"/>
                <a:hlinkClick r:id="rId3"/>
              </a:rPr>
              <a:t>Airspace change proposal public view (caa.co.uk)</a:t>
            </a:r>
            <a:br>
              <a:rPr kumimoji="0" lang="en-US" sz="2000" b="0" i="0" u="none" strike="noStrike" kern="1200" cap="none" spc="0" normalizeH="0" baseline="0" noProof="0" dirty="0">
                <a:ln>
                  <a:noFill/>
                </a:ln>
                <a:solidFill>
                  <a:prstClr val="black"/>
                </a:solidFill>
                <a:effectLst/>
                <a:uLnTx/>
                <a:uFillTx/>
                <a:latin typeface="+mn-lt"/>
                <a:ea typeface="+mn-ea"/>
                <a:cs typeface="+mn-cs"/>
              </a:rPr>
            </a:br>
            <a:br>
              <a:rPr kumimoji="0" lang="en-US" sz="2000" b="0" i="0" u="none" strike="noStrike" kern="1200" cap="none" spc="0" normalizeH="0" baseline="0" noProof="0" dirty="0">
                <a:ln>
                  <a:noFill/>
                </a:ln>
                <a:solidFill>
                  <a:prstClr val="black"/>
                </a:solidFill>
                <a:effectLst/>
                <a:uLnTx/>
                <a:uFillTx/>
                <a:latin typeface="+mn-lt"/>
                <a:ea typeface="+mn-ea"/>
                <a:cs typeface="+mn-cs"/>
              </a:rPr>
            </a:br>
            <a:r>
              <a:rPr kumimoji="0" lang="en-US"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This enabled us to move into Step 1B but with a slightly different timeline as the CAA could not accommodate our requested Stage 1 Gateway in April.</a:t>
            </a:r>
            <a:br>
              <a:rPr kumimoji="0" lang="en-US"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br>
            <a:endParaRPr lang="en-GB" sz="2000" dirty="0">
              <a:latin typeface="+mn-lt"/>
            </a:endParaRPr>
          </a:p>
        </p:txBody>
      </p:sp>
      <p:sp>
        <p:nvSpPr>
          <p:cNvPr id="5" name="Text Placeholder 4">
            <a:extLst>
              <a:ext uri="{FF2B5EF4-FFF2-40B4-BE49-F238E27FC236}">
                <a16:creationId xmlns:a16="http://schemas.microsoft.com/office/drawing/2014/main" id="{220EEBF8-B8B9-4C83-988B-005F005BFB63}"/>
              </a:ext>
            </a:extLst>
          </p:cNvPr>
          <p:cNvSpPr>
            <a:spLocks noGrp="1"/>
          </p:cNvSpPr>
          <p:nvPr>
            <p:ph type="body" idx="1"/>
          </p:nvPr>
        </p:nvSpPr>
        <p:spPr>
          <a:xfrm>
            <a:off x="839789" y="2894120"/>
            <a:ext cx="4415978" cy="396562"/>
          </a:xfrm>
        </p:spPr>
        <p:txBody>
          <a:bodyPr>
            <a:normAutofit/>
          </a:bodyPr>
          <a:lstStyle/>
          <a:p>
            <a:r>
              <a:rPr lang="en-GB" sz="1400" dirty="0"/>
              <a:t>Draft Timeline prior to Assessment Meeting</a:t>
            </a:r>
          </a:p>
        </p:txBody>
      </p:sp>
      <p:sp>
        <p:nvSpPr>
          <p:cNvPr id="8" name="Text Placeholder 7">
            <a:extLst>
              <a:ext uri="{FF2B5EF4-FFF2-40B4-BE49-F238E27FC236}">
                <a16:creationId xmlns:a16="http://schemas.microsoft.com/office/drawing/2014/main" id="{687A79CB-96AE-4ED6-A201-9BB7F32B3C37}"/>
              </a:ext>
            </a:extLst>
          </p:cNvPr>
          <p:cNvSpPr>
            <a:spLocks noGrp="1"/>
          </p:cNvSpPr>
          <p:nvPr>
            <p:ph type="body" sz="quarter" idx="3"/>
          </p:nvPr>
        </p:nvSpPr>
        <p:spPr>
          <a:xfrm>
            <a:off x="6936234" y="2894119"/>
            <a:ext cx="4419153" cy="396562"/>
          </a:xfrm>
        </p:spPr>
        <p:txBody>
          <a:bodyPr>
            <a:normAutofit/>
          </a:bodyPr>
          <a:lstStyle/>
          <a:p>
            <a:r>
              <a:rPr lang="en-GB" sz="1400" dirty="0"/>
              <a:t>Current timeline post Assessment Meeting</a:t>
            </a:r>
          </a:p>
        </p:txBody>
      </p:sp>
      <p:pic>
        <p:nvPicPr>
          <p:cNvPr id="15" name="Picture 2">
            <a:extLst>
              <a:ext uri="{FF2B5EF4-FFF2-40B4-BE49-F238E27FC236}">
                <a16:creationId xmlns:a16="http://schemas.microsoft.com/office/drawing/2014/main" id="{986CD0BE-0047-47B4-9C85-2448328107D7}"/>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20941"/>
          <a:stretch/>
        </p:blipFill>
        <p:spPr bwMode="auto">
          <a:xfrm>
            <a:off x="284085" y="3567318"/>
            <a:ext cx="5713489" cy="29742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5DDA42-A37C-449F-81C8-7BCDF2F4D3DB}"/>
              </a:ext>
            </a:extLst>
          </p:cNvPr>
          <p:cNvPicPr>
            <a:picLocks noChangeAspect="1"/>
          </p:cNvPicPr>
          <p:nvPr/>
        </p:nvPicPr>
        <p:blipFill>
          <a:blip r:embed="rId5"/>
          <a:stretch>
            <a:fillRect/>
          </a:stretch>
        </p:blipFill>
        <p:spPr>
          <a:xfrm>
            <a:off x="6366054" y="3569399"/>
            <a:ext cx="5624560" cy="2972155"/>
          </a:xfrm>
          <a:prstGeom prst="rect">
            <a:avLst/>
          </a:prstGeom>
          <a:ln w="12700">
            <a:solidFill>
              <a:schemeClr val="tx1"/>
            </a:solidFill>
          </a:ln>
        </p:spPr>
      </p:pic>
    </p:spTree>
    <p:extLst>
      <p:ext uri="{BB962C8B-B14F-4D97-AF65-F5344CB8AC3E}">
        <p14:creationId xmlns:p14="http://schemas.microsoft.com/office/powerpoint/2010/main" val="588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451EEF1-A081-41EA-90F6-5686C220128F}"/>
              </a:ext>
            </a:extLst>
          </p:cNvPr>
          <p:cNvGrpSpPr/>
          <p:nvPr/>
        </p:nvGrpSpPr>
        <p:grpSpPr>
          <a:xfrm>
            <a:off x="0" y="0"/>
            <a:ext cx="12192000" cy="1369077"/>
            <a:chOff x="0" y="0"/>
            <a:chExt cx="12192000" cy="1369077"/>
          </a:xfrm>
        </p:grpSpPr>
        <p:sp>
          <p:nvSpPr>
            <p:cNvPr id="9" name="Rectangle 8">
              <a:extLst>
                <a:ext uri="{FF2B5EF4-FFF2-40B4-BE49-F238E27FC236}">
                  <a16:creationId xmlns:a16="http://schemas.microsoft.com/office/drawing/2014/main" id="{A1133C67-A8F3-48D0-BE2E-A06B4D230AB2}"/>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A picture containing drawing, bird, flower&#10;&#10;Description automatically generated">
              <a:extLst>
                <a:ext uri="{FF2B5EF4-FFF2-40B4-BE49-F238E27FC236}">
                  <a16:creationId xmlns:a16="http://schemas.microsoft.com/office/drawing/2014/main" id="{70D95ACD-5CDF-47A2-8C60-807EF461F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1" name="Subtitle 2">
            <a:extLst>
              <a:ext uri="{FF2B5EF4-FFF2-40B4-BE49-F238E27FC236}">
                <a16:creationId xmlns:a16="http://schemas.microsoft.com/office/drawing/2014/main" id="{04E8E563-A34B-49E3-84B5-DDE6C08900A7}"/>
              </a:ext>
            </a:extLst>
          </p:cNvPr>
          <p:cNvSpPr txBox="1">
            <a:spLocks/>
          </p:cNvSpPr>
          <p:nvPr/>
        </p:nvSpPr>
        <p:spPr>
          <a:xfrm>
            <a:off x="428624" y="668784"/>
            <a:ext cx="7632533" cy="1066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Arial" panose="020B0604020202020204" pitchFamily="34" charset="0"/>
                <a:cs typeface="Arial" panose="020B0604020202020204" pitchFamily="34" charset="0"/>
              </a:rPr>
              <a:t>Step 1B</a:t>
            </a:r>
          </a:p>
        </p:txBody>
      </p:sp>
      <p:sp>
        <p:nvSpPr>
          <p:cNvPr id="6" name="TextBox 5">
            <a:extLst>
              <a:ext uri="{FF2B5EF4-FFF2-40B4-BE49-F238E27FC236}">
                <a16:creationId xmlns:a16="http://schemas.microsoft.com/office/drawing/2014/main" id="{ED138EFD-CDCE-43D6-A3D9-4E92D6AC2316}"/>
              </a:ext>
            </a:extLst>
          </p:cNvPr>
          <p:cNvSpPr txBox="1"/>
          <p:nvPr/>
        </p:nvSpPr>
        <p:spPr>
          <a:xfrm>
            <a:off x="4234649" y="1637751"/>
            <a:ext cx="3311370" cy="4308872"/>
          </a:xfrm>
          <a:prstGeom prst="rect">
            <a:avLst/>
          </a:prstGeom>
          <a:noFill/>
          <a:ln w="12700">
            <a:solidFill>
              <a:schemeClr val="tx1"/>
            </a:solidFill>
          </a:ln>
        </p:spPr>
        <p:txBody>
          <a:bodyPr wrap="square" rtlCol="0">
            <a:spAutoFit/>
          </a:bodyPr>
          <a:lstStyle/>
          <a:p>
            <a:r>
              <a:rPr lang="en-GB" sz="2000" b="1" i="0" dirty="0">
                <a:solidFill>
                  <a:srgbClr val="000000"/>
                </a:solidFill>
                <a:effectLst/>
                <a:latin typeface="Roboto"/>
              </a:rPr>
              <a:t>Step 1B: Design Principles</a:t>
            </a:r>
          </a:p>
          <a:p>
            <a:endParaRPr lang="en-GB" sz="2000" b="1" dirty="0">
              <a:solidFill>
                <a:srgbClr val="000000"/>
              </a:solidFill>
              <a:latin typeface="Roboto"/>
              <a:cs typeface="Arial" panose="020B0604020202020204" pitchFamily="34" charset="0"/>
            </a:endParaRPr>
          </a:p>
          <a:p>
            <a:pPr algn="just"/>
            <a:r>
              <a:rPr lang="en-US" sz="1400" dirty="0">
                <a:cs typeface="Arial" panose="020B0604020202020204" pitchFamily="34" charset="0"/>
              </a:rPr>
              <a:t>During the Design Principles step, FAL develops the principles which will underpin our proposed options for the change </a:t>
            </a:r>
          </a:p>
          <a:p>
            <a:pPr algn="just"/>
            <a:endParaRPr lang="en-US" sz="1400" dirty="0">
              <a:cs typeface="Arial" panose="020B0604020202020204" pitchFamily="34" charset="0"/>
            </a:endParaRPr>
          </a:p>
          <a:p>
            <a:pPr algn="just"/>
            <a:r>
              <a:rPr lang="en-US" sz="1400" dirty="0">
                <a:cs typeface="Arial" panose="020B0604020202020204" pitchFamily="34" charset="0"/>
              </a:rPr>
              <a:t>The design principles encompass the safety, environmental and operational criteria and strategic policy objectives that we aim for in developing the airspace change proposal </a:t>
            </a:r>
          </a:p>
          <a:p>
            <a:pPr algn="just"/>
            <a:endParaRPr lang="en-US" sz="1400" dirty="0">
              <a:cs typeface="Arial" panose="020B0604020202020204" pitchFamily="34" charset="0"/>
            </a:endParaRPr>
          </a:p>
          <a:p>
            <a:pPr algn="just"/>
            <a:r>
              <a:rPr lang="en-US" sz="1400" dirty="0">
                <a:cs typeface="Arial" panose="020B0604020202020204" pitchFamily="34" charset="0"/>
              </a:rPr>
              <a:t>They are developed through engagement with stakeholders</a:t>
            </a:r>
          </a:p>
          <a:p>
            <a:pPr algn="just"/>
            <a:endParaRPr lang="en-US" sz="1400" dirty="0">
              <a:cs typeface="Arial" panose="020B0604020202020204" pitchFamily="34" charset="0"/>
            </a:endParaRPr>
          </a:p>
          <a:p>
            <a:pPr algn="just"/>
            <a:endParaRPr lang="en-GB" dirty="0">
              <a:cs typeface="Arial" panose="020B0604020202020204" pitchFamily="34" charset="0"/>
            </a:endParaRPr>
          </a:p>
        </p:txBody>
      </p:sp>
      <p:graphicFrame>
        <p:nvGraphicFramePr>
          <p:cNvPr id="5" name="Diagram 4">
            <a:extLst>
              <a:ext uri="{FF2B5EF4-FFF2-40B4-BE49-F238E27FC236}">
                <a16:creationId xmlns:a16="http://schemas.microsoft.com/office/drawing/2014/main" id="{2E69B156-DA2D-4E76-AEF5-5254ADE103D0}"/>
              </a:ext>
            </a:extLst>
          </p:cNvPr>
          <p:cNvGraphicFramePr/>
          <p:nvPr>
            <p:extLst>
              <p:ext uri="{D42A27DB-BD31-4B8C-83A1-F6EECF244321}">
                <p14:modId xmlns:p14="http://schemas.microsoft.com/office/powerpoint/2010/main" val="4011305726"/>
              </p:ext>
            </p:extLst>
          </p:nvPr>
        </p:nvGraphicFramePr>
        <p:xfrm>
          <a:off x="7838983" y="1644714"/>
          <a:ext cx="4167326" cy="364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9970BDE-5B8E-4112-89DA-E8B4128112B4}"/>
              </a:ext>
            </a:extLst>
          </p:cNvPr>
          <p:cNvSpPr txBox="1"/>
          <p:nvPr/>
        </p:nvSpPr>
        <p:spPr>
          <a:xfrm>
            <a:off x="8442664" y="1798171"/>
            <a:ext cx="2104008" cy="276999"/>
          </a:xfrm>
          <a:prstGeom prst="rect">
            <a:avLst/>
          </a:prstGeom>
          <a:noFill/>
        </p:spPr>
        <p:txBody>
          <a:bodyPr wrap="square" rtlCol="0">
            <a:spAutoFit/>
          </a:bodyPr>
          <a:lstStyle/>
          <a:p>
            <a:r>
              <a:rPr lang="en-GB" sz="1200" b="1" dirty="0"/>
              <a:t>Workshops:</a:t>
            </a:r>
          </a:p>
        </p:txBody>
      </p:sp>
      <p:pic>
        <p:nvPicPr>
          <p:cNvPr id="12" name="Picture 11">
            <a:extLst>
              <a:ext uri="{FF2B5EF4-FFF2-40B4-BE49-F238E27FC236}">
                <a16:creationId xmlns:a16="http://schemas.microsoft.com/office/drawing/2014/main" id="{D98C1F60-D190-4BBC-ACFF-468D8381C073}"/>
              </a:ext>
            </a:extLst>
          </p:cNvPr>
          <p:cNvPicPr>
            <a:picLocks noChangeAspect="1"/>
          </p:cNvPicPr>
          <p:nvPr/>
        </p:nvPicPr>
        <p:blipFill>
          <a:blip r:embed="rId8"/>
          <a:stretch>
            <a:fillRect/>
          </a:stretch>
        </p:blipFill>
        <p:spPr>
          <a:xfrm>
            <a:off x="1" y="1598857"/>
            <a:ext cx="4092838" cy="4976113"/>
          </a:xfrm>
          <a:prstGeom prst="rect">
            <a:avLst/>
          </a:prstGeom>
        </p:spPr>
      </p:pic>
      <p:sp>
        <p:nvSpPr>
          <p:cNvPr id="3" name="TextBox 2">
            <a:extLst>
              <a:ext uri="{FF2B5EF4-FFF2-40B4-BE49-F238E27FC236}">
                <a16:creationId xmlns:a16="http://schemas.microsoft.com/office/drawing/2014/main" id="{4131E197-E33D-47B7-B07C-14599ED54598}"/>
              </a:ext>
            </a:extLst>
          </p:cNvPr>
          <p:cNvSpPr txBox="1"/>
          <p:nvPr/>
        </p:nvSpPr>
        <p:spPr>
          <a:xfrm>
            <a:off x="7838983" y="5564815"/>
            <a:ext cx="4167326" cy="1169551"/>
          </a:xfrm>
          <a:prstGeom prst="rect">
            <a:avLst/>
          </a:prstGeom>
          <a:noFill/>
          <a:ln>
            <a:solidFill>
              <a:srgbClr val="231F20"/>
            </a:solidFill>
          </a:ln>
        </p:spPr>
        <p:txBody>
          <a:bodyPr wrap="square" rtlCol="0">
            <a:spAutoFit/>
          </a:bodyPr>
          <a:lstStyle/>
          <a:p>
            <a:pPr algn="just"/>
            <a:r>
              <a:rPr lang="en-US" sz="1400" dirty="0">
                <a:cs typeface="Arial" panose="020B0604020202020204" pitchFamily="34" charset="0"/>
              </a:rPr>
              <a:t>The invitees to these workshops were a mixture of members from Borough Councils &amp; Unitary Authorities, County Councils, Community and Aviation Stakeholders, Environmental Groups and other airports</a:t>
            </a:r>
            <a:endParaRPr lang="en-GB" dirty="0"/>
          </a:p>
        </p:txBody>
      </p:sp>
    </p:spTree>
    <p:extLst>
      <p:ext uri="{BB962C8B-B14F-4D97-AF65-F5344CB8AC3E}">
        <p14:creationId xmlns:p14="http://schemas.microsoft.com/office/powerpoint/2010/main" val="15663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345B90C-5DC3-4C8C-8ED5-E72E7BD589D0}"/>
              </a:ext>
            </a:extLst>
          </p:cNvPr>
          <p:cNvGrpSpPr/>
          <p:nvPr/>
        </p:nvGrpSpPr>
        <p:grpSpPr>
          <a:xfrm>
            <a:off x="0" y="0"/>
            <a:ext cx="12192000" cy="1369077"/>
            <a:chOff x="0" y="0"/>
            <a:chExt cx="12192000" cy="1369077"/>
          </a:xfrm>
        </p:grpSpPr>
        <p:sp>
          <p:nvSpPr>
            <p:cNvPr id="4" name="Rectangle 3">
              <a:extLst>
                <a:ext uri="{FF2B5EF4-FFF2-40B4-BE49-F238E27FC236}">
                  <a16:creationId xmlns:a16="http://schemas.microsoft.com/office/drawing/2014/main" id="{F14BA120-BA86-4BD9-AB4A-80CD72C83677}"/>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descr="A picture containing drawing, bird, flower&#10;&#10;Description automatically generated">
              <a:extLst>
                <a:ext uri="{FF2B5EF4-FFF2-40B4-BE49-F238E27FC236}">
                  <a16:creationId xmlns:a16="http://schemas.microsoft.com/office/drawing/2014/main" id="{DBDD9B42-9345-4D3C-B8BD-C46CE7E4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2" name="Subtitle 2">
            <a:extLst>
              <a:ext uri="{FF2B5EF4-FFF2-40B4-BE49-F238E27FC236}">
                <a16:creationId xmlns:a16="http://schemas.microsoft.com/office/drawing/2014/main" id="{8E5F2EBD-AFC5-49D9-899C-04A273B03764}"/>
              </a:ext>
            </a:extLst>
          </p:cNvPr>
          <p:cNvSpPr txBox="1">
            <a:spLocks/>
          </p:cNvSpPr>
          <p:nvPr/>
        </p:nvSpPr>
        <p:spPr>
          <a:xfrm>
            <a:off x="428624" y="668784"/>
            <a:ext cx="8954593" cy="1066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Arial"/>
                <a:cs typeface="Arial"/>
              </a:rPr>
              <a:t>Step 1B</a:t>
            </a:r>
            <a:endParaRPr lang="en-GB" sz="3600" dirty="0">
              <a:solidFill>
                <a:schemeClr val="bg1"/>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2EA8D3F8-4144-4C21-A99A-80FF9C290C58}"/>
              </a:ext>
            </a:extLst>
          </p:cNvPr>
          <p:cNvSpPr txBox="1">
            <a:spLocks/>
          </p:cNvSpPr>
          <p:nvPr/>
        </p:nvSpPr>
        <p:spPr>
          <a:xfrm>
            <a:off x="569867" y="2416349"/>
            <a:ext cx="10825843" cy="37728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GB" sz="2000" dirty="0"/>
              <a:t>		</a:t>
            </a:r>
          </a:p>
          <a:p>
            <a:pPr marL="342900" indent="-342900" algn="l">
              <a:buFont typeface="Arial" panose="020B0604020202020204" pitchFamily="34" charset="0"/>
              <a:buChar char="•"/>
            </a:pPr>
            <a:endParaRPr lang="en-GB" sz="2000" dirty="0"/>
          </a:p>
        </p:txBody>
      </p:sp>
      <p:sp>
        <p:nvSpPr>
          <p:cNvPr id="5" name="TextBox 4">
            <a:extLst>
              <a:ext uri="{FF2B5EF4-FFF2-40B4-BE49-F238E27FC236}">
                <a16:creationId xmlns:a16="http://schemas.microsoft.com/office/drawing/2014/main" id="{803CBB37-9413-CF68-C550-A38C85238CBF}"/>
              </a:ext>
            </a:extLst>
          </p:cNvPr>
          <p:cNvSpPr txBox="1"/>
          <p:nvPr/>
        </p:nvSpPr>
        <p:spPr>
          <a:xfrm>
            <a:off x="157019" y="1505527"/>
            <a:ext cx="5395730" cy="56323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cs typeface="Arial"/>
              </a:rPr>
              <a:t>We completed our first round of Step 1B engagement before Christmas.  We contacted over 250 targeted stakeholders offering attendance at our workshops. </a:t>
            </a:r>
          </a:p>
          <a:p>
            <a:pPr marL="285750" indent="-285750">
              <a:buFont typeface="Arial" panose="020B0604020202020204" pitchFamily="34" charset="0"/>
              <a:buChar char="•"/>
            </a:pPr>
            <a:r>
              <a:rPr lang="en-GB" dirty="0">
                <a:cs typeface="Arial"/>
              </a:rPr>
              <a:t>At the workshops we set out the possible opportunities (make what we have better) but also explained that the surrounding airports and airfields would continue to operate therefore we still expect aircraft routings to have to interact.</a:t>
            </a:r>
          </a:p>
          <a:p>
            <a:pPr marL="285750" indent="-285750">
              <a:buFont typeface="Arial" panose="020B0604020202020204" pitchFamily="34" charset="0"/>
              <a:buChar char="•"/>
            </a:pPr>
            <a:r>
              <a:rPr lang="en-GB" dirty="0">
                <a:cs typeface="Arial"/>
              </a:rPr>
              <a:t>The workshop participants discussed and suggested various design principles based on the following broad themes; safety, policy, noise, environment and airspace/aircraft capabilities/technologies.</a:t>
            </a:r>
          </a:p>
          <a:p>
            <a:pPr marL="285750" indent="-285750">
              <a:buFont typeface="Arial" panose="020B0604020202020204" pitchFamily="34" charset="0"/>
              <a:buChar char="•"/>
            </a:pPr>
            <a:r>
              <a:rPr lang="en-GB" dirty="0">
                <a:cs typeface="Arial"/>
              </a:rPr>
              <a:t>After the workshops we sent updated matrix information to the targeted stakeholders asking for views on the proposed design principles gathered.  This feedback window was open until 27</a:t>
            </a:r>
            <a:r>
              <a:rPr lang="en-GB" baseline="30000" dirty="0">
                <a:cs typeface="Arial"/>
              </a:rPr>
              <a:t>th</a:t>
            </a:r>
            <a:r>
              <a:rPr lang="en-GB" dirty="0">
                <a:cs typeface="Arial"/>
              </a:rPr>
              <a:t> January - we received 19 completed matrix responses.</a:t>
            </a:r>
          </a:p>
          <a:p>
            <a:pPr algn="just"/>
            <a:endParaRPr lang="en-GB" dirty="0">
              <a:cs typeface="Arial"/>
            </a:endParaRPr>
          </a:p>
          <a:p>
            <a:pPr algn="just"/>
            <a:endParaRPr lang="en-GB" b="1" dirty="0">
              <a:cs typeface="Arial" panose="020B0604020202020204" pitchFamily="34" charset="0"/>
            </a:endParaRPr>
          </a:p>
        </p:txBody>
      </p:sp>
      <p:sp>
        <p:nvSpPr>
          <p:cNvPr id="3" name="Rectangle 1">
            <a:extLst>
              <a:ext uri="{FF2B5EF4-FFF2-40B4-BE49-F238E27FC236}">
                <a16:creationId xmlns:a16="http://schemas.microsoft.com/office/drawing/2014/main" id="{71764EAC-198B-6533-4724-7DD4C5CB4BE1}"/>
              </a:ext>
            </a:extLst>
          </p:cNvPr>
          <p:cNvSpPr>
            <a:spLocks noChangeArrowheads="1"/>
          </p:cNvSpPr>
          <p:nvPr/>
        </p:nvSpPr>
        <p:spPr bwMode="auto">
          <a:xfrm>
            <a:off x="5552749" y="2429247"/>
            <a:ext cx="12797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pitchFamily="2"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02B72E2-1903-4D76-9FED-736CE84F1763}"/>
              </a:ext>
            </a:extLst>
          </p:cNvPr>
          <p:cNvPicPr>
            <a:picLocks noChangeAspect="1"/>
          </p:cNvPicPr>
          <p:nvPr/>
        </p:nvPicPr>
        <p:blipFill>
          <a:blip r:embed="rId3"/>
          <a:stretch>
            <a:fillRect/>
          </a:stretch>
        </p:blipFill>
        <p:spPr>
          <a:xfrm>
            <a:off x="5689773" y="1902690"/>
            <a:ext cx="6210628" cy="3925455"/>
          </a:xfrm>
          <a:prstGeom prst="rect">
            <a:avLst/>
          </a:prstGeom>
          <a:ln>
            <a:solidFill>
              <a:srgbClr val="231F20"/>
            </a:solidFill>
          </a:ln>
        </p:spPr>
      </p:pic>
    </p:spTree>
    <p:extLst>
      <p:ext uri="{BB962C8B-B14F-4D97-AF65-F5344CB8AC3E}">
        <p14:creationId xmlns:p14="http://schemas.microsoft.com/office/powerpoint/2010/main" val="25807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345B90C-5DC3-4C8C-8ED5-E72E7BD589D0}"/>
              </a:ext>
            </a:extLst>
          </p:cNvPr>
          <p:cNvGrpSpPr/>
          <p:nvPr/>
        </p:nvGrpSpPr>
        <p:grpSpPr>
          <a:xfrm>
            <a:off x="0" y="0"/>
            <a:ext cx="12192000" cy="1369077"/>
            <a:chOff x="0" y="0"/>
            <a:chExt cx="12192000" cy="1369077"/>
          </a:xfrm>
        </p:grpSpPr>
        <p:sp>
          <p:nvSpPr>
            <p:cNvPr id="4" name="Rectangle 3">
              <a:extLst>
                <a:ext uri="{FF2B5EF4-FFF2-40B4-BE49-F238E27FC236}">
                  <a16:creationId xmlns:a16="http://schemas.microsoft.com/office/drawing/2014/main" id="{F14BA120-BA86-4BD9-AB4A-80CD72C83677}"/>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descr="A picture containing drawing, bird, flower&#10;&#10;Description automatically generated">
              <a:extLst>
                <a:ext uri="{FF2B5EF4-FFF2-40B4-BE49-F238E27FC236}">
                  <a16:creationId xmlns:a16="http://schemas.microsoft.com/office/drawing/2014/main" id="{DBDD9B42-9345-4D3C-B8BD-C46CE7E4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2" name="Subtitle 2">
            <a:extLst>
              <a:ext uri="{FF2B5EF4-FFF2-40B4-BE49-F238E27FC236}">
                <a16:creationId xmlns:a16="http://schemas.microsoft.com/office/drawing/2014/main" id="{8E5F2EBD-AFC5-49D9-899C-04A273B03764}"/>
              </a:ext>
            </a:extLst>
          </p:cNvPr>
          <p:cNvSpPr txBox="1">
            <a:spLocks/>
          </p:cNvSpPr>
          <p:nvPr/>
        </p:nvSpPr>
        <p:spPr>
          <a:xfrm>
            <a:off x="428624" y="668784"/>
            <a:ext cx="8954593" cy="1066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Arial"/>
                <a:cs typeface="Arial"/>
              </a:rPr>
              <a:t>Step 1B</a:t>
            </a:r>
            <a:endParaRPr lang="en-GB" sz="36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3CBB37-9413-CF68-C550-A38C85238CBF}"/>
              </a:ext>
            </a:extLst>
          </p:cNvPr>
          <p:cNvSpPr txBox="1"/>
          <p:nvPr/>
        </p:nvSpPr>
        <p:spPr>
          <a:xfrm>
            <a:off x="291598" y="1631683"/>
            <a:ext cx="6681857" cy="56323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cs typeface="Arial"/>
              </a:rPr>
              <a:t>After analysis of the matrix feedback we are now c</a:t>
            </a:r>
            <a:r>
              <a:rPr lang="en-GB" dirty="0">
                <a:latin typeface="Calibri" panose="020F0502020204030204" pitchFamily="34" charset="0"/>
                <a:ea typeface="Calibri" panose="020F0502020204030204" pitchFamily="34" charset="0"/>
              </a:rPr>
              <a:t>reating a single list of design principles that we propose to use for this airspace change.</a:t>
            </a:r>
          </a:p>
          <a:p>
            <a:r>
              <a:rPr lang="en-GB" dirty="0">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rPr>
              <a:t>There will be more engagement to present the matrix feedback we received and to gather opinions on our proposed list of design principles. </a:t>
            </a:r>
            <a:r>
              <a:rPr lang="en-GB" dirty="0">
                <a:cs typeface="Arial"/>
              </a:rPr>
              <a:t> </a:t>
            </a: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r>
              <a:rPr lang="en-GB" dirty="0">
                <a:cs typeface="Arial"/>
              </a:rPr>
              <a:t>Invitations have been sent to the same 250+ targeted stakeholders. </a:t>
            </a:r>
          </a:p>
          <a:p>
            <a:pPr marL="285750" indent="-285750">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Arial"/>
            </a:endParaRP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Arial"/>
              </a:rPr>
              <a:t>Additionally, </a:t>
            </a:r>
            <a:r>
              <a:rPr lang="en-GB" sz="1800" dirty="0">
                <a:solidFill>
                  <a:srgbClr val="000000"/>
                </a:solidFill>
                <a:effectLst/>
                <a:latin typeface="Calibri" panose="020F0502020204030204" pitchFamily="34" charset="0"/>
                <a:ea typeface="Calibri" panose="020F0502020204030204" pitchFamily="34" charset="0"/>
              </a:rPr>
              <a:t>we propose to send out our proposed list of design </a:t>
            </a:r>
            <a:r>
              <a:rPr lang="en-GB" dirty="0">
                <a:solidFill>
                  <a:srgbClr val="000000"/>
                </a:solidFill>
                <a:latin typeface="Calibri" panose="020F0502020204030204" pitchFamily="34" charset="0"/>
                <a:ea typeface="Calibri" panose="020F0502020204030204" pitchFamily="34" charset="0"/>
              </a:rPr>
              <a:t>p</a:t>
            </a:r>
            <a:r>
              <a:rPr lang="en-GB" sz="1800" dirty="0">
                <a:solidFill>
                  <a:srgbClr val="000000"/>
                </a:solidFill>
                <a:effectLst/>
                <a:latin typeface="Calibri" panose="020F0502020204030204" pitchFamily="34" charset="0"/>
                <a:ea typeface="Calibri" panose="020F0502020204030204" pitchFamily="34" charset="0"/>
              </a:rPr>
              <a:t>rinciples to our targeted stakeholders and offer an additional feedback opportunity to providing a written response. </a:t>
            </a:r>
            <a:endParaRPr lang="en-GB" sz="1800" dirty="0">
              <a:effectLst/>
              <a:latin typeface="Calibri" panose="020F0502020204030204" pitchFamily="34" charset="0"/>
              <a:ea typeface="Calibri" panose="020F0502020204030204" pitchFamily="34" charset="0"/>
            </a:endParaRPr>
          </a:p>
          <a:p>
            <a:r>
              <a:rPr lang="en-GB" sz="1800" dirty="0">
                <a:solidFill>
                  <a:srgbClr val="242424"/>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dirty="0">
                <a:cs typeface="Arial"/>
              </a:rPr>
              <a:t>At the end of all this engagement we will have a set of design principles that we will submit to the CAA along with all the necessary supporting evidence for the DEFINE gateway in May 23.</a:t>
            </a:r>
          </a:p>
          <a:p>
            <a:pPr algn="just"/>
            <a:endParaRPr lang="en-GB" dirty="0">
              <a:cs typeface="Arial"/>
            </a:endParaRPr>
          </a:p>
          <a:p>
            <a:pPr algn="just"/>
            <a:endParaRPr lang="en-GB" b="1" dirty="0">
              <a:cs typeface="Arial" panose="020B0604020202020204" pitchFamily="34" charset="0"/>
            </a:endParaRPr>
          </a:p>
        </p:txBody>
      </p:sp>
      <p:sp>
        <p:nvSpPr>
          <p:cNvPr id="3" name="Rectangle 1">
            <a:extLst>
              <a:ext uri="{FF2B5EF4-FFF2-40B4-BE49-F238E27FC236}">
                <a16:creationId xmlns:a16="http://schemas.microsoft.com/office/drawing/2014/main" id="{71764EAC-198B-6533-4724-7DD4C5CB4BE1}"/>
              </a:ext>
            </a:extLst>
          </p:cNvPr>
          <p:cNvSpPr>
            <a:spLocks noChangeArrowheads="1"/>
          </p:cNvSpPr>
          <p:nvPr/>
        </p:nvSpPr>
        <p:spPr bwMode="auto">
          <a:xfrm>
            <a:off x="5552749" y="2429247"/>
            <a:ext cx="12797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pitchFamily="2"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Diagram 8">
            <a:extLst>
              <a:ext uri="{FF2B5EF4-FFF2-40B4-BE49-F238E27FC236}">
                <a16:creationId xmlns:a16="http://schemas.microsoft.com/office/drawing/2014/main" id="{A0E4AE1A-CC7E-443D-AA10-7E234F4C14A6}"/>
              </a:ext>
            </a:extLst>
          </p:cNvPr>
          <p:cNvGraphicFramePr/>
          <p:nvPr>
            <p:extLst>
              <p:ext uri="{D42A27DB-BD31-4B8C-83A1-F6EECF244321}">
                <p14:modId xmlns:p14="http://schemas.microsoft.com/office/powerpoint/2010/main" val="62558720"/>
              </p:ext>
            </p:extLst>
          </p:nvPr>
        </p:nvGraphicFramePr>
        <p:xfrm>
          <a:off x="7172867" y="1735310"/>
          <a:ext cx="4590509" cy="467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80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345B90C-5DC3-4C8C-8ED5-E72E7BD589D0}"/>
              </a:ext>
            </a:extLst>
          </p:cNvPr>
          <p:cNvGrpSpPr/>
          <p:nvPr/>
        </p:nvGrpSpPr>
        <p:grpSpPr>
          <a:xfrm>
            <a:off x="0" y="-17091"/>
            <a:ext cx="12192000" cy="1369077"/>
            <a:chOff x="0" y="0"/>
            <a:chExt cx="12192000" cy="1369077"/>
          </a:xfrm>
        </p:grpSpPr>
        <p:sp>
          <p:nvSpPr>
            <p:cNvPr id="4" name="Rectangle 3">
              <a:extLst>
                <a:ext uri="{FF2B5EF4-FFF2-40B4-BE49-F238E27FC236}">
                  <a16:creationId xmlns:a16="http://schemas.microsoft.com/office/drawing/2014/main" id="{F14BA120-BA86-4BD9-AB4A-80CD72C83677}"/>
                </a:ext>
              </a:extLst>
            </p:cNvPr>
            <p:cNvSpPr/>
            <p:nvPr/>
          </p:nvSpPr>
          <p:spPr>
            <a:xfrm>
              <a:off x="0" y="0"/>
              <a:ext cx="12192000" cy="1369077"/>
            </a:xfrm>
            <a:prstGeom prst="rect">
              <a:avLst/>
            </a:prstGeom>
            <a:solidFill>
              <a:srgbClr val="231F2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descr="A picture containing drawing, bird, flower&#10;&#10;Description automatically generated">
              <a:extLst>
                <a:ext uri="{FF2B5EF4-FFF2-40B4-BE49-F238E27FC236}">
                  <a16:creationId xmlns:a16="http://schemas.microsoft.com/office/drawing/2014/main" id="{DBDD9B42-9345-4D3C-B8BD-C46CE7E45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218" y="0"/>
              <a:ext cx="2808782" cy="1337569"/>
            </a:xfrm>
            <a:prstGeom prst="rect">
              <a:avLst/>
            </a:prstGeom>
          </p:spPr>
        </p:pic>
      </p:grpSp>
      <p:sp>
        <p:nvSpPr>
          <p:cNvPr id="12" name="Subtitle 2">
            <a:extLst>
              <a:ext uri="{FF2B5EF4-FFF2-40B4-BE49-F238E27FC236}">
                <a16:creationId xmlns:a16="http://schemas.microsoft.com/office/drawing/2014/main" id="{8E5F2EBD-AFC5-49D9-899C-04A273B03764}"/>
              </a:ext>
            </a:extLst>
          </p:cNvPr>
          <p:cNvSpPr txBox="1">
            <a:spLocks/>
          </p:cNvSpPr>
          <p:nvPr/>
        </p:nvSpPr>
        <p:spPr>
          <a:xfrm>
            <a:off x="428624" y="668784"/>
            <a:ext cx="8954593" cy="1066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chemeClr val="bg1"/>
                </a:solidFill>
                <a:latin typeface="Arial"/>
                <a:cs typeface="Arial"/>
              </a:rPr>
              <a:t>Stage 2</a:t>
            </a:r>
            <a:endParaRPr lang="en-GB" sz="36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3CBB37-9413-CF68-C550-A38C85238CBF}"/>
              </a:ext>
            </a:extLst>
          </p:cNvPr>
          <p:cNvSpPr txBox="1"/>
          <p:nvPr/>
        </p:nvSpPr>
        <p:spPr>
          <a:xfrm>
            <a:off x="291598" y="1631683"/>
            <a:ext cx="11646877"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cs typeface="Arial"/>
              </a:rPr>
              <a:t>After a request from ACOG to establish a date for a Stage 2 Gateway, FAL has secured a slot in the CAA calendar for February 24.  </a:t>
            </a:r>
          </a:p>
          <a:p>
            <a:pPr marL="285750" indent="-285750">
              <a:buFont typeface="Arial" panose="020B0604020202020204" pitchFamily="34" charset="0"/>
              <a:buChar char="•"/>
            </a:pPr>
            <a:r>
              <a:rPr lang="en-GB" dirty="0">
                <a:cs typeface="Arial"/>
              </a:rPr>
              <a:t>The timeline, (based on the assumption that we successful move through Gateway 1, and that the CAA PIR does not necessitate further change) is shown below.</a:t>
            </a:r>
          </a:p>
          <a:p>
            <a:pPr algn="just"/>
            <a:endParaRPr lang="en-GB" dirty="0">
              <a:cs typeface="Arial"/>
            </a:endParaRPr>
          </a:p>
          <a:p>
            <a:pPr algn="just"/>
            <a:endParaRPr lang="en-GB" b="1" dirty="0">
              <a:cs typeface="Arial" panose="020B0604020202020204" pitchFamily="34" charset="0"/>
            </a:endParaRPr>
          </a:p>
        </p:txBody>
      </p:sp>
      <p:sp>
        <p:nvSpPr>
          <p:cNvPr id="3" name="Rectangle 1">
            <a:extLst>
              <a:ext uri="{FF2B5EF4-FFF2-40B4-BE49-F238E27FC236}">
                <a16:creationId xmlns:a16="http://schemas.microsoft.com/office/drawing/2014/main" id="{71764EAC-198B-6533-4724-7DD4C5CB4BE1}"/>
              </a:ext>
            </a:extLst>
          </p:cNvPr>
          <p:cNvSpPr>
            <a:spLocks noChangeArrowheads="1"/>
          </p:cNvSpPr>
          <p:nvPr/>
        </p:nvSpPr>
        <p:spPr bwMode="auto">
          <a:xfrm>
            <a:off x="5552749" y="2429247"/>
            <a:ext cx="12797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pitchFamily="2"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247D7A0A-197A-4DD7-B767-59BEC76D1C8C}"/>
              </a:ext>
            </a:extLst>
          </p:cNvPr>
          <p:cNvPicPr>
            <a:picLocks noChangeAspect="1"/>
          </p:cNvPicPr>
          <p:nvPr/>
        </p:nvPicPr>
        <p:blipFill>
          <a:blip r:embed="rId3"/>
          <a:stretch>
            <a:fillRect/>
          </a:stretch>
        </p:blipFill>
        <p:spPr>
          <a:xfrm>
            <a:off x="1785336" y="2931206"/>
            <a:ext cx="8621328" cy="3478139"/>
          </a:xfrm>
          <a:prstGeom prst="rect">
            <a:avLst/>
          </a:prstGeom>
          <a:ln w="28575">
            <a:solidFill>
              <a:schemeClr val="tx1"/>
            </a:solidFill>
          </a:ln>
        </p:spPr>
      </p:pic>
    </p:spTree>
    <p:extLst>
      <p:ext uri="{BB962C8B-B14F-4D97-AF65-F5344CB8AC3E}">
        <p14:creationId xmlns:p14="http://schemas.microsoft.com/office/powerpoint/2010/main" val="16103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virosuite">
  <a:themeElements>
    <a:clrScheme name="ENVIRO-Final">
      <a:dk1>
        <a:srgbClr val="231F20"/>
      </a:dk1>
      <a:lt1>
        <a:srgbClr val="FEFFFE"/>
      </a:lt1>
      <a:dk2>
        <a:srgbClr val="163042"/>
      </a:dk2>
      <a:lt2>
        <a:srgbClr val="E7F0EF"/>
      </a:lt2>
      <a:accent1>
        <a:srgbClr val="33578A"/>
      </a:accent1>
      <a:accent2>
        <a:srgbClr val="156963"/>
      </a:accent2>
      <a:accent3>
        <a:srgbClr val="DB6221"/>
      </a:accent3>
      <a:accent4>
        <a:srgbClr val="0B6BF2"/>
      </a:accent4>
      <a:accent5>
        <a:srgbClr val="12C4B8"/>
      </a:accent5>
      <a:accent6>
        <a:srgbClr val="8F2C39"/>
      </a:accent6>
      <a:hlink>
        <a:srgbClr val="33578A"/>
      </a:hlink>
      <a:folHlink>
        <a:srgbClr val="3357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10E9FE-9324-C14C-B94E-2AEBF15D99D0}" vid="{365853E0-5B69-C84E-8F0A-A0C65C44DF30}"/>
    </a:ext>
  </a:extLst>
</a:theme>
</file>

<file path=ppt/theme/theme3.xml><?xml version="1.0" encoding="utf-8"?>
<a:theme xmlns:a="http://schemas.openxmlformats.org/drawingml/2006/main" name="1_Envirosuite">
  <a:themeElements>
    <a:clrScheme name="ENVIRO-Final">
      <a:dk1>
        <a:srgbClr val="231F20"/>
      </a:dk1>
      <a:lt1>
        <a:srgbClr val="FEFFFE"/>
      </a:lt1>
      <a:dk2>
        <a:srgbClr val="163042"/>
      </a:dk2>
      <a:lt2>
        <a:srgbClr val="E7F0EF"/>
      </a:lt2>
      <a:accent1>
        <a:srgbClr val="33578A"/>
      </a:accent1>
      <a:accent2>
        <a:srgbClr val="156963"/>
      </a:accent2>
      <a:accent3>
        <a:srgbClr val="DB6221"/>
      </a:accent3>
      <a:accent4>
        <a:srgbClr val="0B6BF2"/>
      </a:accent4>
      <a:accent5>
        <a:srgbClr val="12C4B8"/>
      </a:accent5>
      <a:accent6>
        <a:srgbClr val="8F2C39"/>
      </a:accent6>
      <a:hlink>
        <a:srgbClr val="33578A"/>
      </a:hlink>
      <a:folHlink>
        <a:srgbClr val="3357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00AA2C-02AA-0944-950B-5004BE517886}" vid="{56838BC3-A08D-3048-A238-5E9CC82D20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0E6EC400D86242BD3F5C3289C2ADBA" ma:contentTypeVersion="16" ma:contentTypeDescription="Create a new document." ma:contentTypeScope="" ma:versionID="457aa5740a1f2805cf4026f7d89ac781">
  <xsd:schema xmlns:xsd="http://www.w3.org/2001/XMLSchema" xmlns:xs="http://www.w3.org/2001/XMLSchema" xmlns:p="http://schemas.microsoft.com/office/2006/metadata/properties" xmlns:ns2="5bb05895-2b37-4f29-b0e6-8a0692dc908a" xmlns:ns3="4a45f474-c8de-474f-95cb-f6dd6367db3e" targetNamespace="http://schemas.microsoft.com/office/2006/metadata/properties" ma:root="true" ma:fieldsID="7be3e70314ef09c1673e12d0f4a5d9c4" ns2:_="" ns3:_="">
    <xsd:import namespace="5bb05895-2b37-4f29-b0e6-8a0692dc908a"/>
    <xsd:import namespace="4a45f474-c8de-474f-95cb-f6dd6367db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05895-2b37-4f29-b0e6-8a0692dc9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d7839b7-ef0d-40e7-a53e-1402dfb7b6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45f474-c8de-474f-95cb-f6dd6367db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924dc3-c598-44ef-854d-1b278517f071}" ma:internalName="TaxCatchAll" ma:showField="CatchAllData" ma:web="4a45f474-c8de-474f-95cb-f6dd6367db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b05895-2b37-4f29-b0e6-8a0692dc908a">
      <Terms xmlns="http://schemas.microsoft.com/office/infopath/2007/PartnerControls"/>
    </lcf76f155ced4ddcb4097134ff3c332f>
    <TaxCatchAll xmlns="4a45f474-c8de-474f-95cb-f6dd6367db3e" xsi:nil="true"/>
  </documentManagement>
</p:properties>
</file>

<file path=customXml/itemProps1.xml><?xml version="1.0" encoding="utf-8"?>
<ds:datastoreItem xmlns:ds="http://schemas.openxmlformats.org/officeDocument/2006/customXml" ds:itemID="{2A404839-90EA-4CDA-A4CB-8B073D29B1F8}">
  <ds:schemaRefs>
    <ds:schemaRef ds:uri="http://schemas.microsoft.com/sharepoint/v3/contenttype/forms"/>
  </ds:schemaRefs>
</ds:datastoreItem>
</file>

<file path=customXml/itemProps2.xml><?xml version="1.0" encoding="utf-8"?>
<ds:datastoreItem xmlns:ds="http://schemas.openxmlformats.org/officeDocument/2006/customXml" ds:itemID="{71B03964-9670-4BE1-BB79-F7EFFF10269F}">
  <ds:schemaRefs>
    <ds:schemaRef ds:uri="4a45f474-c8de-474f-95cb-f6dd6367db3e"/>
    <ds:schemaRef ds:uri="5bb05895-2b37-4f29-b0e6-8a0692dc90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AC5D03-EA37-42DD-BA54-6730765DDA96}">
  <ds:schemaRefs>
    <ds:schemaRef ds:uri="4a45f474-c8de-474f-95cb-f6dd6367db3e"/>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5bb05895-2b37-4f29-b0e6-8a0692dc908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10793</TotalTime>
  <Words>1125</Words>
  <Application>Microsoft Office PowerPoint</Application>
  <PresentationFormat>Widescreen</PresentationFormat>
  <Paragraphs>151</Paragraphs>
  <Slides>17</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Courier New</vt:lpstr>
      <vt:lpstr>Open Sans</vt:lpstr>
      <vt:lpstr>Raleway</vt:lpstr>
      <vt:lpstr>Roboto</vt:lpstr>
      <vt:lpstr>Times</vt:lpstr>
      <vt:lpstr>Office Theme</vt:lpstr>
      <vt:lpstr>Envirosuite</vt:lpstr>
      <vt:lpstr>1_Envirosuite</vt:lpstr>
      <vt:lpstr>  Airspace FACC update 9th February 2023</vt:lpstr>
      <vt:lpstr>  PIR FACC update 9th February 2023</vt:lpstr>
      <vt:lpstr>PowerPoint Presentation</vt:lpstr>
      <vt:lpstr>  FASI-(S) ACP FACC update 9th February 2023</vt:lpstr>
      <vt:lpstr>  We had our Assessment Meeting with the CAA the day after the last FACC.  The meeting was successful, and the details can be viewed on the CAA portal Airspace change proposal public view (caa.co.uk)  This enabled us to move into Step 1B but with a slightly different timeline as the CAA could not accommodate our requested Stage 1 Gateway in April. </vt:lpstr>
      <vt:lpstr>PowerPoint Presentation</vt:lpstr>
      <vt:lpstr>PowerPoint Presentation</vt:lpstr>
      <vt:lpstr>PowerPoint Presentation</vt:lpstr>
      <vt:lpstr>PowerPoint Presentation</vt:lpstr>
      <vt:lpstr>PowerPoint Presentation</vt:lpstr>
      <vt:lpstr>Ahead of the Curve</vt:lpstr>
      <vt:lpstr>PowerPoint Presentation</vt:lpstr>
      <vt:lpstr>PowerPoint Presentation</vt:lpstr>
      <vt:lpstr>Over 200 Airport &amp; ANSPs Clients Globally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Bayley Rolfe</dc:creator>
  <cp:lastModifiedBy>Les Freer</cp:lastModifiedBy>
  <cp:revision>24</cp:revision>
  <cp:lastPrinted>2023-01-30T15:11:26Z</cp:lastPrinted>
  <dcterms:created xsi:type="dcterms:W3CDTF">2020-07-21T11:08:49Z</dcterms:created>
  <dcterms:modified xsi:type="dcterms:W3CDTF">2023-02-07T10:53:54Z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0x010100990E6EC400D86242BD3F5C3289C2ADBA</vt:lpwstr>
  </property>
  <property fmtid="{D5CDD505-2E9C-101B-9397-08002B2CF9AE}" pid="3" name="MediaServiceImageTags">
    <vt:lpwstr/>
  </property>
</Properties>
</file>