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3" r:id="rId6"/>
    <p:sldId id="277" r:id="rId7"/>
    <p:sldId id="257" r:id="rId8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0000"/>
    <a:srgbClr val="010302"/>
    <a:srgbClr val="EA6C16"/>
    <a:srgbClr val="E6A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FBA9C-3053-40AB-B220-9252E6E417A9}" v="283" dt="2023-11-09T13:19:16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Franco" userId="ee3fb3ff-8030-4c6f-bb03-f4e492463bc0" providerId="ADAL" clId="{A84FBA9C-3053-40AB-B220-9252E6E417A9}"/>
    <pc:docChg chg="undo custSel addSld delSld modSld sldOrd modNotesMaster modHandout">
      <pc:chgData name="Joanne Franco" userId="ee3fb3ff-8030-4c6f-bb03-f4e492463bc0" providerId="ADAL" clId="{A84FBA9C-3053-40AB-B220-9252E6E417A9}" dt="2023-11-10T15:48:53.581" v="1703" actId="47"/>
      <pc:docMkLst>
        <pc:docMk/>
      </pc:docMkLst>
      <pc:sldChg chg="modSp mod">
        <pc:chgData name="Joanne Franco" userId="ee3fb3ff-8030-4c6f-bb03-f4e492463bc0" providerId="ADAL" clId="{A84FBA9C-3053-40AB-B220-9252E6E417A9}" dt="2023-11-08T18:14:40.095" v="1114" actId="27636"/>
        <pc:sldMkLst>
          <pc:docMk/>
          <pc:sldMk cId="730725908" sldId="256"/>
        </pc:sldMkLst>
        <pc:spChg chg="mod">
          <ac:chgData name="Joanne Franco" userId="ee3fb3ff-8030-4c6f-bb03-f4e492463bc0" providerId="ADAL" clId="{A84FBA9C-3053-40AB-B220-9252E6E417A9}" dt="2023-11-08T18:14:40.095" v="1114" actId="27636"/>
          <ac:spMkLst>
            <pc:docMk/>
            <pc:sldMk cId="730725908" sldId="256"/>
            <ac:spMk id="3" creationId="{60267FCD-66F0-4B0A-AC03-D06D6CA1E618}"/>
          </ac:spMkLst>
        </pc:spChg>
      </pc:sldChg>
      <pc:sldChg chg="add del">
        <pc:chgData name="Joanne Franco" userId="ee3fb3ff-8030-4c6f-bb03-f4e492463bc0" providerId="ADAL" clId="{A84FBA9C-3053-40AB-B220-9252E6E417A9}" dt="2023-11-08T17:58:03.001" v="829" actId="47"/>
        <pc:sldMkLst>
          <pc:docMk/>
          <pc:sldMk cId="1902024176" sldId="257"/>
        </pc:sldMkLst>
      </pc:sldChg>
      <pc:sldChg chg="del">
        <pc:chgData name="Joanne Franco" userId="ee3fb3ff-8030-4c6f-bb03-f4e492463bc0" providerId="ADAL" clId="{A84FBA9C-3053-40AB-B220-9252E6E417A9}" dt="2023-11-07T17:08:27.329" v="796" actId="47"/>
        <pc:sldMkLst>
          <pc:docMk/>
          <pc:sldMk cId="3351154821" sldId="258"/>
        </pc:sldMkLst>
      </pc:sldChg>
      <pc:sldChg chg="del">
        <pc:chgData name="Joanne Franco" userId="ee3fb3ff-8030-4c6f-bb03-f4e492463bc0" providerId="ADAL" clId="{A84FBA9C-3053-40AB-B220-9252E6E417A9}" dt="2023-11-07T17:07:39.146" v="782" actId="47"/>
        <pc:sldMkLst>
          <pc:docMk/>
          <pc:sldMk cId="3447144325" sldId="262"/>
        </pc:sldMkLst>
      </pc:sldChg>
      <pc:sldChg chg="addSp delSp modSp mod modClrScheme delAnim modAnim chgLayout">
        <pc:chgData name="Joanne Franco" userId="ee3fb3ff-8030-4c6f-bb03-f4e492463bc0" providerId="ADAL" clId="{A84FBA9C-3053-40AB-B220-9252E6E417A9}" dt="2023-11-08T18:18:29.108" v="1168" actId="21"/>
        <pc:sldMkLst>
          <pc:docMk/>
          <pc:sldMk cId="3682497136" sldId="263"/>
        </pc:sldMkLst>
        <pc:spChg chg="add del mod ord">
          <ac:chgData name="Joanne Franco" userId="ee3fb3ff-8030-4c6f-bb03-f4e492463bc0" providerId="ADAL" clId="{A84FBA9C-3053-40AB-B220-9252E6E417A9}" dt="2023-11-07T12:21:48.712" v="217" actId="478"/>
          <ac:spMkLst>
            <pc:docMk/>
            <pc:sldMk cId="3682497136" sldId="263"/>
            <ac:spMk id="3" creationId="{6BB12200-766C-9455-7FE4-E65D52108117}"/>
          </ac:spMkLst>
        </pc:spChg>
        <pc:spChg chg="mod ord">
          <ac:chgData name="Joanne Franco" userId="ee3fb3ff-8030-4c6f-bb03-f4e492463bc0" providerId="ADAL" clId="{A84FBA9C-3053-40AB-B220-9252E6E417A9}" dt="2023-11-07T12:17:39.986" v="189" actId="700"/>
          <ac:spMkLst>
            <pc:docMk/>
            <pc:sldMk cId="3682497136" sldId="263"/>
            <ac:spMk id="4" creationId="{502A2A97-DF72-41A5-8E7D-A5CB5EEBC5BD}"/>
          </ac:spMkLst>
        </pc:spChg>
        <pc:spChg chg="del mod">
          <ac:chgData name="Joanne Franco" userId="ee3fb3ff-8030-4c6f-bb03-f4e492463bc0" providerId="ADAL" clId="{A84FBA9C-3053-40AB-B220-9252E6E417A9}" dt="2023-11-07T12:04:13.495" v="72" actId="478"/>
          <ac:spMkLst>
            <pc:docMk/>
            <pc:sldMk cId="3682497136" sldId="263"/>
            <ac:spMk id="5" creationId="{0BC08823-12C4-4075-A4C6-3EDFF76A99E0}"/>
          </ac:spMkLst>
        </pc:spChg>
        <pc:spChg chg="add del mod ord">
          <ac:chgData name="Joanne Franco" userId="ee3fb3ff-8030-4c6f-bb03-f4e492463bc0" providerId="ADAL" clId="{A84FBA9C-3053-40AB-B220-9252E6E417A9}" dt="2023-11-07T12:17:39.986" v="189" actId="700"/>
          <ac:spMkLst>
            <pc:docMk/>
            <pc:sldMk cId="3682497136" sldId="263"/>
            <ac:spMk id="6" creationId="{7BA20292-DE89-F2F5-5B95-AEEB352EDAD3}"/>
          </ac:spMkLst>
        </pc:spChg>
        <pc:spChg chg="add del mod">
          <ac:chgData name="Joanne Franco" userId="ee3fb3ff-8030-4c6f-bb03-f4e492463bc0" providerId="ADAL" clId="{A84FBA9C-3053-40AB-B220-9252E6E417A9}" dt="2023-11-07T12:17:33.864" v="186" actId="478"/>
          <ac:spMkLst>
            <pc:docMk/>
            <pc:sldMk cId="3682497136" sldId="263"/>
            <ac:spMk id="11" creationId="{62654CF3-B36D-0BE7-D7EA-FD26793D6FAB}"/>
          </ac:spMkLst>
        </pc:spChg>
        <pc:spChg chg="add del mod">
          <ac:chgData name="Joanne Franco" userId="ee3fb3ff-8030-4c6f-bb03-f4e492463bc0" providerId="ADAL" clId="{A84FBA9C-3053-40AB-B220-9252E6E417A9}" dt="2023-11-07T12:21:53.899" v="218" actId="478"/>
          <ac:spMkLst>
            <pc:docMk/>
            <pc:sldMk cId="3682497136" sldId="263"/>
            <ac:spMk id="14" creationId="{641C3295-C5F4-E995-CCBE-689468C50F23}"/>
          </ac:spMkLst>
        </pc:spChg>
        <pc:spChg chg="add mod">
          <ac:chgData name="Joanne Franco" userId="ee3fb3ff-8030-4c6f-bb03-f4e492463bc0" providerId="ADAL" clId="{A84FBA9C-3053-40AB-B220-9252E6E417A9}" dt="2023-11-08T18:16:57.564" v="1163" actId="255"/>
          <ac:spMkLst>
            <pc:docMk/>
            <pc:sldMk cId="3682497136" sldId="263"/>
            <ac:spMk id="15" creationId="{523A5700-4C4A-F304-C55C-732C42365563}"/>
          </ac:spMkLst>
        </pc:spChg>
        <pc:spChg chg="add mod">
          <ac:chgData name="Joanne Franco" userId="ee3fb3ff-8030-4c6f-bb03-f4e492463bc0" providerId="ADAL" clId="{A84FBA9C-3053-40AB-B220-9252E6E417A9}" dt="2023-11-07T17:09:51.878" v="802" actId="207"/>
          <ac:spMkLst>
            <pc:docMk/>
            <pc:sldMk cId="3682497136" sldId="263"/>
            <ac:spMk id="16" creationId="{7D7B45A6-6C2E-A44D-84CE-AAF99D11DEA4}"/>
          </ac:spMkLst>
        </pc:spChg>
        <pc:spChg chg="add mod">
          <ac:chgData name="Joanne Franco" userId="ee3fb3ff-8030-4c6f-bb03-f4e492463bc0" providerId="ADAL" clId="{A84FBA9C-3053-40AB-B220-9252E6E417A9}" dt="2023-11-07T12:26:31.206" v="277"/>
          <ac:spMkLst>
            <pc:docMk/>
            <pc:sldMk cId="3682497136" sldId="263"/>
            <ac:spMk id="18" creationId="{8DD3871A-A481-6EC4-CE23-E7F53348D936}"/>
          </ac:spMkLst>
        </pc:spChg>
        <pc:spChg chg="add mod">
          <ac:chgData name="Joanne Franco" userId="ee3fb3ff-8030-4c6f-bb03-f4e492463bc0" providerId="ADAL" clId="{A84FBA9C-3053-40AB-B220-9252E6E417A9}" dt="2023-11-07T12:26:31.206" v="277"/>
          <ac:spMkLst>
            <pc:docMk/>
            <pc:sldMk cId="3682497136" sldId="263"/>
            <ac:spMk id="19" creationId="{134B8009-7F21-1B5D-2635-5B76AE18D26D}"/>
          </ac:spMkLst>
        </pc:spChg>
        <pc:spChg chg="add mod">
          <ac:chgData name="Joanne Franco" userId="ee3fb3ff-8030-4c6f-bb03-f4e492463bc0" providerId="ADAL" clId="{A84FBA9C-3053-40AB-B220-9252E6E417A9}" dt="2023-11-07T17:10:06.248" v="804" actId="207"/>
          <ac:spMkLst>
            <pc:docMk/>
            <pc:sldMk cId="3682497136" sldId="263"/>
            <ac:spMk id="20" creationId="{54C7ADD8-CF18-E617-7D35-E644C4B6C11E}"/>
          </ac:spMkLst>
        </pc:spChg>
        <pc:spChg chg="add mod">
          <ac:chgData name="Joanne Franco" userId="ee3fb3ff-8030-4c6f-bb03-f4e492463bc0" providerId="ADAL" clId="{A84FBA9C-3053-40AB-B220-9252E6E417A9}" dt="2023-11-07T12:26:45.770" v="280"/>
          <ac:spMkLst>
            <pc:docMk/>
            <pc:sldMk cId="3682497136" sldId="263"/>
            <ac:spMk id="22" creationId="{7E6F8233-3E73-3195-5414-3E02AFA6E2B0}"/>
          </ac:spMkLst>
        </pc:spChg>
        <pc:spChg chg="add mod">
          <ac:chgData name="Joanne Franco" userId="ee3fb3ff-8030-4c6f-bb03-f4e492463bc0" providerId="ADAL" clId="{A84FBA9C-3053-40AB-B220-9252E6E417A9}" dt="2023-11-07T12:26:45.770" v="280"/>
          <ac:spMkLst>
            <pc:docMk/>
            <pc:sldMk cId="3682497136" sldId="263"/>
            <ac:spMk id="23" creationId="{B23590B5-2323-A507-9D7A-862480A242D3}"/>
          </ac:spMkLst>
        </pc:spChg>
        <pc:spChg chg="add mod">
          <ac:chgData name="Joanne Franco" userId="ee3fb3ff-8030-4c6f-bb03-f4e492463bc0" providerId="ADAL" clId="{A84FBA9C-3053-40AB-B220-9252E6E417A9}" dt="2023-11-07T17:10:04.010" v="803" actId="207"/>
          <ac:spMkLst>
            <pc:docMk/>
            <pc:sldMk cId="3682497136" sldId="263"/>
            <ac:spMk id="24" creationId="{E22F88B6-85FB-0B35-F417-1A627887DF11}"/>
          </ac:spMkLst>
        </pc:spChg>
        <pc:spChg chg="add mod">
          <ac:chgData name="Joanne Franco" userId="ee3fb3ff-8030-4c6f-bb03-f4e492463bc0" providerId="ADAL" clId="{A84FBA9C-3053-40AB-B220-9252E6E417A9}" dt="2023-11-07T12:26:54.508" v="283"/>
          <ac:spMkLst>
            <pc:docMk/>
            <pc:sldMk cId="3682497136" sldId="263"/>
            <ac:spMk id="26" creationId="{0A447106-C837-CABC-9AF3-BB337F81EA86}"/>
          </ac:spMkLst>
        </pc:spChg>
        <pc:spChg chg="add mod">
          <ac:chgData name="Joanne Franco" userId="ee3fb3ff-8030-4c6f-bb03-f4e492463bc0" providerId="ADAL" clId="{A84FBA9C-3053-40AB-B220-9252E6E417A9}" dt="2023-11-07T12:26:54.508" v="283"/>
          <ac:spMkLst>
            <pc:docMk/>
            <pc:sldMk cId="3682497136" sldId="263"/>
            <ac:spMk id="27" creationId="{A12EA9D5-70A4-8CB9-C739-375CC8C92A01}"/>
          </ac:spMkLst>
        </pc:spChg>
        <pc:spChg chg="add mod">
          <ac:chgData name="Joanne Franco" userId="ee3fb3ff-8030-4c6f-bb03-f4e492463bc0" providerId="ADAL" clId="{A84FBA9C-3053-40AB-B220-9252E6E417A9}" dt="2023-11-07T17:10:41.399" v="811" actId="207"/>
          <ac:spMkLst>
            <pc:docMk/>
            <pc:sldMk cId="3682497136" sldId="263"/>
            <ac:spMk id="28" creationId="{5ACBB386-809A-9F7D-9E70-42D0F8EC5B1A}"/>
          </ac:spMkLst>
        </pc:spChg>
        <pc:spChg chg="add mod">
          <ac:chgData name="Joanne Franco" userId="ee3fb3ff-8030-4c6f-bb03-f4e492463bc0" providerId="ADAL" clId="{A84FBA9C-3053-40AB-B220-9252E6E417A9}" dt="2023-11-07T12:27:01.727" v="286"/>
          <ac:spMkLst>
            <pc:docMk/>
            <pc:sldMk cId="3682497136" sldId="263"/>
            <ac:spMk id="30" creationId="{B019928C-5BF1-607E-B000-96BD3B33673F}"/>
          </ac:spMkLst>
        </pc:spChg>
        <pc:spChg chg="add mod">
          <ac:chgData name="Joanne Franco" userId="ee3fb3ff-8030-4c6f-bb03-f4e492463bc0" providerId="ADAL" clId="{A84FBA9C-3053-40AB-B220-9252E6E417A9}" dt="2023-11-07T12:27:01.727" v="286"/>
          <ac:spMkLst>
            <pc:docMk/>
            <pc:sldMk cId="3682497136" sldId="263"/>
            <ac:spMk id="31" creationId="{055F2EEE-2926-D321-4F94-81179DA455E1}"/>
          </ac:spMkLst>
        </pc:spChg>
        <pc:spChg chg="add mod">
          <ac:chgData name="Joanne Franco" userId="ee3fb3ff-8030-4c6f-bb03-f4e492463bc0" providerId="ADAL" clId="{A84FBA9C-3053-40AB-B220-9252E6E417A9}" dt="2023-11-07T17:10:38.370" v="809" actId="207"/>
          <ac:spMkLst>
            <pc:docMk/>
            <pc:sldMk cId="3682497136" sldId="263"/>
            <ac:spMk id="32" creationId="{BB001717-2A64-08E9-E272-2CAA3AFF6F43}"/>
          </ac:spMkLst>
        </pc:spChg>
        <pc:spChg chg="add mod">
          <ac:chgData name="Joanne Franco" userId="ee3fb3ff-8030-4c6f-bb03-f4e492463bc0" providerId="ADAL" clId="{A84FBA9C-3053-40AB-B220-9252E6E417A9}" dt="2023-11-07T17:10:48.795" v="814" actId="207"/>
          <ac:spMkLst>
            <pc:docMk/>
            <pc:sldMk cId="3682497136" sldId="263"/>
            <ac:spMk id="34" creationId="{B8705E63-3CC0-55E0-DFD8-6EDCE3C14CF6}"/>
          </ac:spMkLst>
        </pc:spChg>
        <pc:spChg chg="add mod">
          <ac:chgData name="Joanne Franco" userId="ee3fb3ff-8030-4c6f-bb03-f4e492463bc0" providerId="ADAL" clId="{A84FBA9C-3053-40AB-B220-9252E6E417A9}" dt="2023-11-07T17:10:59.566" v="816" actId="113"/>
          <ac:spMkLst>
            <pc:docMk/>
            <pc:sldMk cId="3682497136" sldId="263"/>
            <ac:spMk id="35" creationId="{27ABA639-7988-B355-F5CB-B400D74C989C}"/>
          </ac:spMkLst>
        </pc:spChg>
        <pc:spChg chg="add mod">
          <ac:chgData name="Joanne Franco" userId="ee3fb3ff-8030-4c6f-bb03-f4e492463bc0" providerId="ADAL" clId="{A84FBA9C-3053-40AB-B220-9252E6E417A9}" dt="2023-11-08T18:16:57.564" v="1163" actId="255"/>
          <ac:spMkLst>
            <pc:docMk/>
            <pc:sldMk cId="3682497136" sldId="263"/>
            <ac:spMk id="37" creationId="{3FCB74F7-A328-2CD1-5E02-34EB693B5DB0}"/>
          </ac:spMkLst>
        </pc:spChg>
        <pc:spChg chg="add mod">
          <ac:chgData name="Joanne Franco" userId="ee3fb3ff-8030-4c6f-bb03-f4e492463bc0" providerId="ADAL" clId="{A84FBA9C-3053-40AB-B220-9252E6E417A9}" dt="2023-11-08T18:16:57.564" v="1163" actId="255"/>
          <ac:spMkLst>
            <pc:docMk/>
            <pc:sldMk cId="3682497136" sldId="263"/>
            <ac:spMk id="40" creationId="{C206464E-511C-8C61-20CB-79264D858B90}"/>
          </ac:spMkLst>
        </pc:spChg>
        <pc:spChg chg="add del mod">
          <ac:chgData name="Joanne Franco" userId="ee3fb3ff-8030-4c6f-bb03-f4e492463bc0" providerId="ADAL" clId="{A84FBA9C-3053-40AB-B220-9252E6E417A9}" dt="2023-11-08T18:18:29.108" v="1168" actId="21"/>
          <ac:spMkLst>
            <pc:docMk/>
            <pc:sldMk cId="3682497136" sldId="263"/>
            <ac:spMk id="41" creationId="{A5876220-C546-9484-ADCC-F06A10437A38}"/>
          </ac:spMkLst>
        </pc:spChg>
        <pc:grpChg chg="del">
          <ac:chgData name="Joanne Franco" userId="ee3fb3ff-8030-4c6f-bb03-f4e492463bc0" providerId="ADAL" clId="{A84FBA9C-3053-40AB-B220-9252E6E417A9}" dt="2023-11-07T12:20:48.028" v="210" actId="478"/>
          <ac:grpSpMkLst>
            <pc:docMk/>
            <pc:sldMk cId="3682497136" sldId="263"/>
            <ac:grpSpMk id="10" creationId="{37202CE1-963B-7B45-453A-BFD484F9C52E}"/>
          </ac:grpSpMkLst>
        </pc:grpChg>
        <pc:grpChg chg="add mod">
          <ac:chgData name="Joanne Franco" userId="ee3fb3ff-8030-4c6f-bb03-f4e492463bc0" providerId="ADAL" clId="{A84FBA9C-3053-40AB-B220-9252E6E417A9}" dt="2023-11-07T12:26:39.408" v="278" actId="1076"/>
          <ac:grpSpMkLst>
            <pc:docMk/>
            <pc:sldMk cId="3682497136" sldId="263"/>
            <ac:grpSpMk id="17" creationId="{501DB920-5AD9-3297-7144-42FBF6B4D371}"/>
          </ac:grpSpMkLst>
        </pc:grpChg>
        <pc:grpChg chg="add mod">
          <ac:chgData name="Joanne Franco" userId="ee3fb3ff-8030-4c6f-bb03-f4e492463bc0" providerId="ADAL" clId="{A84FBA9C-3053-40AB-B220-9252E6E417A9}" dt="2023-11-07T16:58:09.068" v="527" actId="1076"/>
          <ac:grpSpMkLst>
            <pc:docMk/>
            <pc:sldMk cId="3682497136" sldId="263"/>
            <ac:grpSpMk id="21" creationId="{1D9CAB6E-43AD-52F6-9DA7-67BEBFF8A272}"/>
          </ac:grpSpMkLst>
        </pc:grpChg>
        <pc:grpChg chg="add mod">
          <ac:chgData name="Joanne Franco" userId="ee3fb3ff-8030-4c6f-bb03-f4e492463bc0" providerId="ADAL" clId="{A84FBA9C-3053-40AB-B220-9252E6E417A9}" dt="2023-11-07T16:58:09.068" v="527" actId="1076"/>
          <ac:grpSpMkLst>
            <pc:docMk/>
            <pc:sldMk cId="3682497136" sldId="263"/>
            <ac:grpSpMk id="25" creationId="{5E6C00BC-8A10-6402-D13D-AFA789677F89}"/>
          </ac:grpSpMkLst>
        </pc:grpChg>
        <pc:grpChg chg="add mod">
          <ac:chgData name="Joanne Franco" userId="ee3fb3ff-8030-4c6f-bb03-f4e492463bc0" providerId="ADAL" clId="{A84FBA9C-3053-40AB-B220-9252E6E417A9}" dt="2023-11-07T12:28:57.607" v="304" actId="1076"/>
          <ac:grpSpMkLst>
            <pc:docMk/>
            <pc:sldMk cId="3682497136" sldId="263"/>
            <ac:grpSpMk id="29" creationId="{358ACA07-43D9-CEC8-4FEE-CF9489F9EA7A}"/>
          </ac:grpSpMkLst>
        </pc:grpChg>
        <pc:grpChg chg="add mod">
          <ac:chgData name="Joanne Franco" userId="ee3fb3ff-8030-4c6f-bb03-f4e492463bc0" providerId="ADAL" clId="{A84FBA9C-3053-40AB-B220-9252E6E417A9}" dt="2023-11-07T17:10:20.376" v="807" actId="207"/>
          <ac:grpSpMkLst>
            <pc:docMk/>
            <pc:sldMk cId="3682497136" sldId="263"/>
            <ac:grpSpMk id="33" creationId="{1C8A07C9-16E4-149E-05CD-2C36688217DA}"/>
          </ac:grpSpMkLst>
        </pc:grpChg>
        <pc:graphicFrameChg chg="add del mod modGraphic">
          <ac:chgData name="Joanne Franco" userId="ee3fb3ff-8030-4c6f-bb03-f4e492463bc0" providerId="ADAL" clId="{A84FBA9C-3053-40AB-B220-9252E6E417A9}" dt="2023-11-07T12:28:27.515" v="300" actId="478"/>
          <ac:graphicFrameMkLst>
            <pc:docMk/>
            <pc:sldMk cId="3682497136" sldId="263"/>
            <ac:graphicFrameMk id="12" creationId="{AC2E6BD7-1D7D-4C60-016D-BEB3D04709D6}"/>
          </ac:graphicFrameMkLst>
        </pc:graphicFrameChg>
        <pc:picChg chg="add del mod">
          <ac:chgData name="Joanne Franco" userId="ee3fb3ff-8030-4c6f-bb03-f4e492463bc0" providerId="ADAL" clId="{A84FBA9C-3053-40AB-B220-9252E6E417A9}" dt="2023-11-07T16:59:13.724" v="534" actId="478"/>
          <ac:picMkLst>
            <pc:docMk/>
            <pc:sldMk cId="3682497136" sldId="263"/>
            <ac:picMk id="39" creationId="{955A84EF-CB88-1FD3-4701-C0D2B465538D}"/>
          </ac:picMkLst>
        </pc:picChg>
      </pc:sldChg>
      <pc:sldChg chg="del">
        <pc:chgData name="Joanne Franco" userId="ee3fb3ff-8030-4c6f-bb03-f4e492463bc0" providerId="ADAL" clId="{A84FBA9C-3053-40AB-B220-9252E6E417A9}" dt="2023-11-07T17:08:18.369" v="786" actId="47"/>
        <pc:sldMkLst>
          <pc:docMk/>
          <pc:sldMk cId="4273056710" sldId="264"/>
        </pc:sldMkLst>
      </pc:sldChg>
      <pc:sldChg chg="modSp del mod ord modAnim">
        <pc:chgData name="Joanne Franco" userId="ee3fb3ff-8030-4c6f-bb03-f4e492463bc0" providerId="ADAL" clId="{A84FBA9C-3053-40AB-B220-9252E6E417A9}" dt="2023-11-10T15:48:53.123" v="1702" actId="47"/>
        <pc:sldMkLst>
          <pc:docMk/>
          <pc:sldMk cId="3358852517" sldId="267"/>
        </pc:sldMkLst>
        <pc:spChg chg="mod">
          <ac:chgData name="Joanne Franco" userId="ee3fb3ff-8030-4c6f-bb03-f4e492463bc0" providerId="ADAL" clId="{A84FBA9C-3053-40AB-B220-9252E6E417A9}" dt="2023-11-07T17:06:21.797" v="756" actId="20577"/>
          <ac:spMkLst>
            <pc:docMk/>
            <pc:sldMk cId="3358852517" sldId="267"/>
            <ac:spMk id="4" creationId="{502A2A97-DF72-41A5-8E7D-A5CB5EEBC5BD}"/>
          </ac:spMkLst>
        </pc:spChg>
      </pc:sldChg>
      <pc:sldChg chg="del">
        <pc:chgData name="Joanne Franco" userId="ee3fb3ff-8030-4c6f-bb03-f4e492463bc0" providerId="ADAL" clId="{A84FBA9C-3053-40AB-B220-9252E6E417A9}" dt="2023-11-07T17:07:41.253" v="784" actId="47"/>
        <pc:sldMkLst>
          <pc:docMk/>
          <pc:sldMk cId="58691992" sldId="271"/>
        </pc:sldMkLst>
      </pc:sldChg>
      <pc:sldChg chg="del">
        <pc:chgData name="Joanne Franco" userId="ee3fb3ff-8030-4c6f-bb03-f4e492463bc0" providerId="ADAL" clId="{A84FBA9C-3053-40AB-B220-9252E6E417A9}" dt="2023-11-07T17:07:42.375" v="785" actId="47"/>
        <pc:sldMkLst>
          <pc:docMk/>
          <pc:sldMk cId="3343025125" sldId="272"/>
        </pc:sldMkLst>
      </pc:sldChg>
      <pc:sldChg chg="del">
        <pc:chgData name="Joanne Franco" userId="ee3fb3ff-8030-4c6f-bb03-f4e492463bc0" providerId="ADAL" clId="{A84FBA9C-3053-40AB-B220-9252E6E417A9}" dt="2023-11-08T17:57:40.008" v="826" actId="47"/>
        <pc:sldMkLst>
          <pc:docMk/>
          <pc:sldMk cId="3721330679" sldId="273"/>
        </pc:sldMkLst>
      </pc:sldChg>
      <pc:sldChg chg="del">
        <pc:chgData name="Joanne Franco" userId="ee3fb3ff-8030-4c6f-bb03-f4e492463bc0" providerId="ADAL" clId="{A84FBA9C-3053-40AB-B220-9252E6E417A9}" dt="2023-11-07T17:07:40.381" v="783" actId="47"/>
        <pc:sldMkLst>
          <pc:docMk/>
          <pc:sldMk cId="516793632" sldId="274"/>
        </pc:sldMkLst>
      </pc:sldChg>
      <pc:sldChg chg="del">
        <pc:chgData name="Joanne Franco" userId="ee3fb3ff-8030-4c6f-bb03-f4e492463bc0" providerId="ADAL" clId="{A84FBA9C-3053-40AB-B220-9252E6E417A9}" dt="2023-11-08T17:57:40.444" v="827" actId="47"/>
        <pc:sldMkLst>
          <pc:docMk/>
          <pc:sldMk cId="921758172" sldId="275"/>
        </pc:sldMkLst>
      </pc:sldChg>
      <pc:sldChg chg="modSp del mod ord modAnim">
        <pc:chgData name="Joanne Franco" userId="ee3fb3ff-8030-4c6f-bb03-f4e492463bc0" providerId="ADAL" clId="{A84FBA9C-3053-40AB-B220-9252E6E417A9}" dt="2023-11-10T15:48:53.581" v="1703" actId="47"/>
        <pc:sldMkLst>
          <pc:docMk/>
          <pc:sldMk cId="2042664137" sldId="276"/>
        </pc:sldMkLst>
        <pc:spChg chg="mod">
          <ac:chgData name="Joanne Franco" userId="ee3fb3ff-8030-4c6f-bb03-f4e492463bc0" providerId="ADAL" clId="{A84FBA9C-3053-40AB-B220-9252E6E417A9}" dt="2023-11-07T17:07:27.559" v="780" actId="20577"/>
          <ac:spMkLst>
            <pc:docMk/>
            <pc:sldMk cId="2042664137" sldId="276"/>
            <ac:spMk id="4" creationId="{502A2A97-DF72-41A5-8E7D-A5CB5EEBC5BD}"/>
          </ac:spMkLst>
        </pc:spChg>
        <pc:spChg chg="mod">
          <ac:chgData name="Joanne Franco" userId="ee3fb3ff-8030-4c6f-bb03-f4e492463bc0" providerId="ADAL" clId="{A84FBA9C-3053-40AB-B220-9252E6E417A9}" dt="2023-11-07T17:07:19.847" v="777" actId="5793"/>
          <ac:spMkLst>
            <pc:docMk/>
            <pc:sldMk cId="2042664137" sldId="276"/>
            <ac:spMk id="8" creationId="{DAF1FB21-F11D-B60F-3949-7FB9BE43454D}"/>
          </ac:spMkLst>
        </pc:spChg>
      </pc:sldChg>
      <pc:sldChg chg="addSp delSp modSp new mod modAnim">
        <pc:chgData name="Joanne Franco" userId="ee3fb3ff-8030-4c6f-bb03-f4e492463bc0" providerId="ADAL" clId="{A84FBA9C-3053-40AB-B220-9252E6E417A9}" dt="2023-11-09T13:19:16.907" v="1701"/>
        <pc:sldMkLst>
          <pc:docMk/>
          <pc:sldMk cId="2742980460" sldId="277"/>
        </pc:sldMkLst>
        <pc:spChg chg="mod">
          <ac:chgData name="Joanne Franco" userId="ee3fb3ff-8030-4c6f-bb03-f4e492463bc0" providerId="ADAL" clId="{A84FBA9C-3053-40AB-B220-9252E6E417A9}" dt="2023-11-09T13:19:07.696" v="1700" actId="1076"/>
          <ac:spMkLst>
            <pc:docMk/>
            <pc:sldMk cId="2742980460" sldId="277"/>
            <ac:spMk id="2" creationId="{E6BC2E06-C1F7-04B8-AB30-D3221C4B062F}"/>
          </ac:spMkLst>
        </pc:spChg>
        <pc:spChg chg="mod">
          <ac:chgData name="Joanne Franco" userId="ee3fb3ff-8030-4c6f-bb03-f4e492463bc0" providerId="ADAL" clId="{A84FBA9C-3053-40AB-B220-9252E6E417A9}" dt="2023-11-09T12:49:55.881" v="1669" actId="6549"/>
          <ac:spMkLst>
            <pc:docMk/>
            <pc:sldMk cId="2742980460" sldId="277"/>
            <ac:spMk id="3" creationId="{1E71A0C2-6FD4-4404-6C60-9DB393D71760}"/>
          </ac:spMkLst>
        </pc:spChg>
        <pc:spChg chg="add del mod">
          <ac:chgData name="Joanne Franco" userId="ee3fb3ff-8030-4c6f-bb03-f4e492463bc0" providerId="ADAL" clId="{A84FBA9C-3053-40AB-B220-9252E6E417A9}" dt="2023-11-08T18:31:17.529" v="1429"/>
          <ac:spMkLst>
            <pc:docMk/>
            <pc:sldMk cId="2742980460" sldId="277"/>
            <ac:spMk id="5" creationId="{6AE47ED9-E9A6-A9CA-C3E3-C6692215FFE0}"/>
          </ac:spMkLst>
        </pc:spChg>
        <pc:spChg chg="add del mod">
          <ac:chgData name="Joanne Franco" userId="ee3fb3ff-8030-4c6f-bb03-f4e492463bc0" providerId="ADAL" clId="{A84FBA9C-3053-40AB-B220-9252E6E417A9}" dt="2023-11-08T18:31:25.992" v="1434"/>
          <ac:spMkLst>
            <pc:docMk/>
            <pc:sldMk cId="2742980460" sldId="277"/>
            <ac:spMk id="6" creationId="{E0A3D310-E26B-5CF9-B782-28139F372CC8}"/>
          </ac:spMkLst>
        </pc:spChg>
        <pc:spChg chg="add mod">
          <ac:chgData name="Joanne Franco" userId="ee3fb3ff-8030-4c6f-bb03-f4e492463bc0" providerId="ADAL" clId="{A84FBA9C-3053-40AB-B220-9252E6E417A9}" dt="2023-11-09T13:19:07.696" v="1700" actId="1076"/>
          <ac:spMkLst>
            <pc:docMk/>
            <pc:sldMk cId="2742980460" sldId="277"/>
            <ac:spMk id="8" creationId="{DB240484-3438-476A-B51A-99363F62EA20}"/>
          </ac:spMkLst>
        </pc:spChg>
        <pc:spChg chg="add del mod">
          <ac:chgData name="Joanne Franco" userId="ee3fb3ff-8030-4c6f-bb03-f4e492463bc0" providerId="ADAL" clId="{A84FBA9C-3053-40AB-B220-9252E6E417A9}" dt="2023-11-09T11:55:06.550" v="1623" actId="478"/>
          <ac:spMkLst>
            <pc:docMk/>
            <pc:sldMk cId="2742980460" sldId="277"/>
            <ac:spMk id="10" creationId="{80061A30-890C-053D-53F1-EBA32561FCF1}"/>
          </ac:spMkLst>
        </pc:spChg>
        <pc:spChg chg="add mod">
          <ac:chgData name="Joanne Franco" userId="ee3fb3ff-8030-4c6f-bb03-f4e492463bc0" providerId="ADAL" clId="{A84FBA9C-3053-40AB-B220-9252E6E417A9}" dt="2023-11-09T13:18:56.310" v="1699" actId="1076"/>
          <ac:spMkLst>
            <pc:docMk/>
            <pc:sldMk cId="2742980460" sldId="277"/>
            <ac:spMk id="12" creationId="{74373F57-BCF6-DF02-3C36-3CFF119393CD}"/>
          </ac:spMkLst>
        </pc:spChg>
      </pc:sldChg>
      <pc:sldChg chg="del">
        <pc:chgData name="Joanne Franco" userId="ee3fb3ff-8030-4c6f-bb03-f4e492463bc0" providerId="ADAL" clId="{A84FBA9C-3053-40AB-B220-9252E6E417A9}" dt="2023-11-07T17:08:20.110" v="787" actId="47"/>
        <pc:sldMkLst>
          <pc:docMk/>
          <pc:sldMk cId="456373604" sldId="542"/>
        </pc:sldMkLst>
      </pc:sldChg>
      <pc:sldChg chg="del">
        <pc:chgData name="Joanne Franco" userId="ee3fb3ff-8030-4c6f-bb03-f4e492463bc0" providerId="ADAL" clId="{A84FBA9C-3053-40AB-B220-9252E6E417A9}" dt="2023-11-07T17:08:30.231" v="801" actId="47"/>
        <pc:sldMkLst>
          <pc:docMk/>
          <pc:sldMk cId="1341843591" sldId="543"/>
        </pc:sldMkLst>
      </pc:sldChg>
      <pc:sldChg chg="del">
        <pc:chgData name="Joanne Franco" userId="ee3fb3ff-8030-4c6f-bb03-f4e492463bc0" providerId="ADAL" clId="{A84FBA9C-3053-40AB-B220-9252E6E417A9}" dt="2023-11-07T17:08:21.377" v="788" actId="47"/>
        <pc:sldMkLst>
          <pc:docMk/>
          <pc:sldMk cId="961335611" sldId="544"/>
        </pc:sldMkLst>
      </pc:sldChg>
      <pc:sldChg chg="del">
        <pc:chgData name="Joanne Franco" userId="ee3fb3ff-8030-4c6f-bb03-f4e492463bc0" providerId="ADAL" clId="{A84FBA9C-3053-40AB-B220-9252E6E417A9}" dt="2023-11-07T17:07:37.895" v="781" actId="47"/>
        <pc:sldMkLst>
          <pc:docMk/>
          <pc:sldMk cId="43779940" sldId="545"/>
        </pc:sldMkLst>
      </pc:sldChg>
      <pc:sldChg chg="del">
        <pc:chgData name="Joanne Franco" userId="ee3fb3ff-8030-4c6f-bb03-f4e492463bc0" providerId="ADAL" clId="{A84FBA9C-3053-40AB-B220-9252E6E417A9}" dt="2023-11-07T17:08:23.098" v="789" actId="47"/>
        <pc:sldMkLst>
          <pc:docMk/>
          <pc:sldMk cId="938526575" sldId="664"/>
        </pc:sldMkLst>
      </pc:sldChg>
      <pc:sldChg chg="del">
        <pc:chgData name="Joanne Franco" userId="ee3fb3ff-8030-4c6f-bb03-f4e492463bc0" providerId="ADAL" clId="{A84FBA9C-3053-40AB-B220-9252E6E417A9}" dt="2023-11-07T17:08:27.863" v="797" actId="47"/>
        <pc:sldMkLst>
          <pc:docMk/>
          <pc:sldMk cId="1259438138" sldId="671"/>
        </pc:sldMkLst>
      </pc:sldChg>
      <pc:sldChg chg="del">
        <pc:chgData name="Joanne Franco" userId="ee3fb3ff-8030-4c6f-bb03-f4e492463bc0" providerId="ADAL" clId="{A84FBA9C-3053-40AB-B220-9252E6E417A9}" dt="2023-11-07T17:08:28.411" v="798" actId="47"/>
        <pc:sldMkLst>
          <pc:docMk/>
          <pc:sldMk cId="2226072516" sldId="673"/>
        </pc:sldMkLst>
      </pc:sldChg>
      <pc:sldChg chg="del">
        <pc:chgData name="Joanne Franco" userId="ee3fb3ff-8030-4c6f-bb03-f4e492463bc0" providerId="ADAL" clId="{A84FBA9C-3053-40AB-B220-9252E6E417A9}" dt="2023-11-07T17:08:23.900" v="790" actId="47"/>
        <pc:sldMkLst>
          <pc:docMk/>
          <pc:sldMk cId="1474970612" sldId="688"/>
        </pc:sldMkLst>
      </pc:sldChg>
      <pc:sldChg chg="del">
        <pc:chgData name="Joanne Franco" userId="ee3fb3ff-8030-4c6f-bb03-f4e492463bc0" providerId="ADAL" clId="{A84FBA9C-3053-40AB-B220-9252E6E417A9}" dt="2023-11-07T17:08:26.305" v="794" actId="47"/>
        <pc:sldMkLst>
          <pc:docMk/>
          <pc:sldMk cId="791773018" sldId="689"/>
        </pc:sldMkLst>
      </pc:sldChg>
      <pc:sldChg chg="del">
        <pc:chgData name="Joanne Franco" userId="ee3fb3ff-8030-4c6f-bb03-f4e492463bc0" providerId="ADAL" clId="{A84FBA9C-3053-40AB-B220-9252E6E417A9}" dt="2023-11-07T17:08:24.507" v="791" actId="47"/>
        <pc:sldMkLst>
          <pc:docMk/>
          <pc:sldMk cId="1946245610" sldId="692"/>
        </pc:sldMkLst>
      </pc:sldChg>
      <pc:sldChg chg="del">
        <pc:chgData name="Joanne Franco" userId="ee3fb3ff-8030-4c6f-bb03-f4e492463bc0" providerId="ADAL" clId="{A84FBA9C-3053-40AB-B220-9252E6E417A9}" dt="2023-11-07T17:08:25.140" v="792" actId="47"/>
        <pc:sldMkLst>
          <pc:docMk/>
          <pc:sldMk cId="2419193627" sldId="693"/>
        </pc:sldMkLst>
      </pc:sldChg>
      <pc:sldChg chg="del">
        <pc:chgData name="Joanne Franco" userId="ee3fb3ff-8030-4c6f-bb03-f4e492463bc0" providerId="ADAL" clId="{A84FBA9C-3053-40AB-B220-9252E6E417A9}" dt="2023-11-07T17:08:25.773" v="793" actId="47"/>
        <pc:sldMkLst>
          <pc:docMk/>
          <pc:sldMk cId="1084275296" sldId="694"/>
        </pc:sldMkLst>
      </pc:sldChg>
      <pc:sldChg chg="del">
        <pc:chgData name="Joanne Franco" userId="ee3fb3ff-8030-4c6f-bb03-f4e492463bc0" providerId="ADAL" clId="{A84FBA9C-3053-40AB-B220-9252E6E417A9}" dt="2023-11-07T17:08:26.790" v="795" actId="47"/>
        <pc:sldMkLst>
          <pc:docMk/>
          <pc:sldMk cId="4310653" sldId="695"/>
        </pc:sldMkLst>
      </pc:sldChg>
      <pc:sldChg chg="del">
        <pc:chgData name="Joanne Franco" userId="ee3fb3ff-8030-4c6f-bb03-f4e492463bc0" providerId="ADAL" clId="{A84FBA9C-3053-40AB-B220-9252E6E417A9}" dt="2023-11-07T17:08:29.624" v="800" actId="47"/>
        <pc:sldMkLst>
          <pc:docMk/>
          <pc:sldMk cId="1454116171" sldId="696"/>
        </pc:sldMkLst>
      </pc:sldChg>
      <pc:sldChg chg="del">
        <pc:chgData name="Joanne Franco" userId="ee3fb3ff-8030-4c6f-bb03-f4e492463bc0" providerId="ADAL" clId="{A84FBA9C-3053-40AB-B220-9252E6E417A9}" dt="2023-11-07T17:08:28.965" v="799" actId="47"/>
        <pc:sldMkLst>
          <pc:docMk/>
          <pc:sldMk cId="2761683196" sldId="697"/>
        </pc:sldMkLst>
      </pc:sldChg>
      <pc:sldChg chg="add del">
        <pc:chgData name="Joanne Franco" userId="ee3fb3ff-8030-4c6f-bb03-f4e492463bc0" providerId="ADAL" clId="{A84FBA9C-3053-40AB-B220-9252E6E417A9}" dt="2023-11-07T17:06:09.063" v="748" actId="47"/>
        <pc:sldMkLst>
          <pc:docMk/>
          <pc:sldMk cId="1160170069" sldId="698"/>
        </pc:sldMkLst>
      </pc:sldChg>
      <pc:sldChg chg="modSp add del mod modAnim">
        <pc:chgData name="Joanne Franco" userId="ee3fb3ff-8030-4c6f-bb03-f4e492463bc0" providerId="ADAL" clId="{A84FBA9C-3053-40AB-B220-9252E6E417A9}" dt="2023-11-08T17:57:35.369" v="825" actId="47"/>
        <pc:sldMkLst>
          <pc:docMk/>
          <pc:sldMk cId="2160223846" sldId="699"/>
        </pc:sldMkLst>
        <pc:spChg chg="mod">
          <ac:chgData name="Joanne Franco" userId="ee3fb3ff-8030-4c6f-bb03-f4e492463bc0" providerId="ADAL" clId="{A84FBA9C-3053-40AB-B220-9252E6E417A9}" dt="2023-11-07T17:58:51.181" v="824" actId="20577"/>
          <ac:spMkLst>
            <pc:docMk/>
            <pc:sldMk cId="2160223846" sldId="699"/>
            <ac:spMk id="4" creationId="{502A2A97-DF72-41A5-8E7D-A5CB5EEBC5BD}"/>
          </ac:spMkLst>
        </pc:spChg>
        <pc:spChg chg="mod">
          <ac:chgData name="Joanne Franco" userId="ee3fb3ff-8030-4c6f-bb03-f4e492463bc0" providerId="ADAL" clId="{A84FBA9C-3053-40AB-B220-9252E6E417A9}" dt="2023-11-07T17:05:18.138" v="747" actId="20577"/>
          <ac:spMkLst>
            <pc:docMk/>
            <pc:sldMk cId="2160223846" sldId="699"/>
            <ac:spMk id="8" creationId="{DAF1FB21-F11D-B60F-3949-7FB9BE4345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A68B9F-8583-48B8-9A17-98E9EFCD7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3DE72-F4CE-4774-A371-3979EF0976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F4C0C-E212-4CF7-BF4B-B894B6A9CAD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7EDDF-16FC-4854-B960-C3DB5CBE8A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C483E-B1C5-4989-B1AF-0F232593B3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AF1B5-DC62-4CAA-9DA8-38070991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4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B199F-3708-4D72-985D-9972F8B9E49D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F0388-0628-4903-B4C4-368E3985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8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ic slide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0F338B6-9F45-4621-AB99-885D2D7F30C9}"/>
              </a:ext>
            </a:extLst>
          </p:cNvPr>
          <p:cNvGrpSpPr/>
          <p:nvPr userDrawn="1"/>
        </p:nvGrpSpPr>
        <p:grpSpPr>
          <a:xfrm>
            <a:off x="0" y="-1"/>
            <a:ext cx="12192000" cy="1377462"/>
            <a:chOff x="0" y="-1"/>
            <a:chExt cx="12192000" cy="13774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E75EE2-DB29-4B1E-891E-1AB553926B7D}"/>
                </a:ext>
              </a:extLst>
            </p:cNvPr>
            <p:cNvSpPr/>
            <p:nvPr userDrawn="1"/>
          </p:nvSpPr>
          <p:spPr>
            <a:xfrm>
              <a:off x="0" y="-1"/>
              <a:ext cx="12192000" cy="1377461"/>
            </a:xfrm>
            <a:prstGeom prst="rect">
              <a:avLst/>
            </a:prstGeom>
            <a:solidFill>
              <a:srgbClr val="010302"/>
            </a:solidFill>
            <a:ln>
              <a:solidFill>
                <a:srgbClr val="0103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 descr="A picture containing drawing, knife&#10;&#10;Description automatically generated">
              <a:extLst>
                <a:ext uri="{FF2B5EF4-FFF2-40B4-BE49-F238E27FC236}">
                  <a16:creationId xmlns:a16="http://schemas.microsoft.com/office/drawing/2014/main" id="{C8B88265-E48D-4C00-A23D-9E8C58C54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9448" y="0"/>
              <a:ext cx="2892552" cy="1377461"/>
            </a:xfrm>
            <a:prstGeom prst="rect">
              <a:avLst/>
            </a:prstGeom>
          </p:spPr>
        </p:pic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1E5D8-F0B8-4857-9284-1B50CEC188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4932" y="2183884"/>
            <a:ext cx="10963275" cy="257930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body text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7C2F8B0-04DE-4A69-8448-311918D91E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4933" y="1718557"/>
            <a:ext cx="10963275" cy="465327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 dirty="0"/>
              <a:t>Click to edit sub-heading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0E89441-1C9C-4993-A27A-11C74E09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32" y="640783"/>
            <a:ext cx="9206753" cy="83614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3E7DD-0482-4D5B-BF6B-5F144A9E725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D4B93-9789-4FCC-99D7-72D288FF6F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AB0792-5131-4D36-AF2A-F76A8BF993C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1E99C8-CEE3-4488-BF15-3C9593FE1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7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0F338B6-9F45-4621-AB99-885D2D7F30C9}"/>
              </a:ext>
            </a:extLst>
          </p:cNvPr>
          <p:cNvGrpSpPr/>
          <p:nvPr userDrawn="1"/>
        </p:nvGrpSpPr>
        <p:grpSpPr>
          <a:xfrm>
            <a:off x="0" y="-1"/>
            <a:ext cx="12192000" cy="1377462"/>
            <a:chOff x="0" y="-1"/>
            <a:chExt cx="12192000" cy="13774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E75EE2-DB29-4B1E-891E-1AB553926B7D}"/>
                </a:ext>
              </a:extLst>
            </p:cNvPr>
            <p:cNvSpPr/>
            <p:nvPr userDrawn="1"/>
          </p:nvSpPr>
          <p:spPr>
            <a:xfrm>
              <a:off x="0" y="-1"/>
              <a:ext cx="12192000" cy="1377461"/>
            </a:xfrm>
            <a:prstGeom prst="rect">
              <a:avLst/>
            </a:prstGeom>
            <a:solidFill>
              <a:srgbClr val="010302"/>
            </a:solidFill>
            <a:ln>
              <a:solidFill>
                <a:srgbClr val="0103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 descr="A picture containing drawing, knife&#10;&#10;Description automatically generated">
              <a:extLst>
                <a:ext uri="{FF2B5EF4-FFF2-40B4-BE49-F238E27FC236}">
                  <a16:creationId xmlns:a16="http://schemas.microsoft.com/office/drawing/2014/main" id="{C8B88265-E48D-4C00-A23D-9E8C58C54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9448" y="0"/>
              <a:ext cx="2892552" cy="1377461"/>
            </a:xfrm>
            <a:prstGeom prst="rect">
              <a:avLst/>
            </a:prstGeom>
          </p:spPr>
        </p:pic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1E5D8-F0B8-4857-9284-1B50CEC188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4543" y="1838325"/>
            <a:ext cx="10963275" cy="46815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body text</a:t>
            </a:r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9D6C2262-8591-4896-9F19-7A987849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32" y="640783"/>
            <a:ext cx="9206753" cy="83614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B0023-5862-448C-A8C3-7F5893FF9D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4504E1-A8A1-4706-9D27-FB93C855B7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A2A6D-6457-4522-80BA-ABD9076645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01E99C8-CEE3-4488-BF15-3C9593FE1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13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bg>
      <p:bgPr>
        <a:solidFill>
          <a:srgbClr val="0103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drawing, knife&#10;&#10;Description automatically generated">
            <a:extLst>
              <a:ext uri="{FF2B5EF4-FFF2-40B4-BE49-F238E27FC236}">
                <a16:creationId xmlns:a16="http://schemas.microsoft.com/office/drawing/2014/main" id="{AB51003E-8A9F-4F52-BBFF-912E6A09CF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34" y="0"/>
            <a:ext cx="4317166" cy="20558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455811-86DF-4DF9-877E-DAC33E8F9264}"/>
              </a:ext>
            </a:extLst>
          </p:cNvPr>
          <p:cNvSpPr txBox="1"/>
          <p:nvPr userDrawn="1"/>
        </p:nvSpPr>
        <p:spPr>
          <a:xfrm>
            <a:off x="9817031" y="1347347"/>
            <a:ext cx="19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5CD9B7-125E-416F-B5E9-9EE4CF363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95658"/>
            <a:ext cx="9144000" cy="1666684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</a:p>
        </p:txBody>
      </p:sp>
    </p:spTree>
    <p:extLst>
      <p:ext uri="{BB962C8B-B14F-4D97-AF65-F5344CB8AC3E}">
        <p14:creationId xmlns:p14="http://schemas.microsoft.com/office/powerpoint/2010/main" val="105928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103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, knife&#10;&#10;Description automatically generated">
            <a:extLst>
              <a:ext uri="{FF2B5EF4-FFF2-40B4-BE49-F238E27FC236}">
                <a16:creationId xmlns:a16="http://schemas.microsoft.com/office/drawing/2014/main" id="{932BCF6F-1C11-4827-A53A-4A57E0F17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34" y="0"/>
            <a:ext cx="4317166" cy="20558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979714-6B84-4221-B785-59B6EFC1D85C}"/>
              </a:ext>
            </a:extLst>
          </p:cNvPr>
          <p:cNvSpPr txBox="1"/>
          <p:nvPr userDrawn="1"/>
        </p:nvSpPr>
        <p:spPr>
          <a:xfrm>
            <a:off x="9817032" y="1347347"/>
            <a:ext cx="19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6C349C2-A313-42F6-84A1-52521437F0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35144"/>
            <a:ext cx="9144000" cy="2387600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title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E237479-E400-48C4-AF0C-842D502E85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70631"/>
            <a:ext cx="9144000" cy="6407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and/or subheading </a:t>
            </a:r>
          </a:p>
        </p:txBody>
      </p:sp>
    </p:spTree>
    <p:extLst>
      <p:ext uri="{BB962C8B-B14F-4D97-AF65-F5344CB8AC3E}">
        <p14:creationId xmlns:p14="http://schemas.microsoft.com/office/powerpoint/2010/main" val="94964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D5DC-C041-4373-8949-E26B7F7C2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7954" y="2578388"/>
            <a:ext cx="7516091" cy="1325563"/>
          </a:xfrm>
        </p:spPr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lang="en-US" dirty="0"/>
              <a:t>SECTION 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60A26CD-383F-4E03-9EBA-E52CB4CE75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4508" y="3716914"/>
            <a:ext cx="2622981" cy="1071130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 dirty="0"/>
              <a:t>Subheading 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A3A0281-E94F-4B9E-BCDE-9957208E2F9C}"/>
              </a:ext>
            </a:extLst>
          </p:cNvPr>
          <p:cNvGrpSpPr/>
          <p:nvPr userDrawn="1"/>
        </p:nvGrpSpPr>
        <p:grpSpPr>
          <a:xfrm>
            <a:off x="0" y="-1"/>
            <a:ext cx="12192000" cy="1377462"/>
            <a:chOff x="0" y="-1"/>
            <a:chExt cx="12192000" cy="137746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9FD85AB-B526-452D-B6D9-C6B90D46FA3B}"/>
                </a:ext>
              </a:extLst>
            </p:cNvPr>
            <p:cNvSpPr/>
            <p:nvPr userDrawn="1"/>
          </p:nvSpPr>
          <p:spPr>
            <a:xfrm>
              <a:off x="0" y="-1"/>
              <a:ext cx="12192000" cy="1377461"/>
            </a:xfrm>
            <a:prstGeom prst="rect">
              <a:avLst/>
            </a:prstGeom>
            <a:solidFill>
              <a:srgbClr val="010302"/>
            </a:solidFill>
            <a:ln>
              <a:solidFill>
                <a:srgbClr val="0103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 descr="A picture containing drawing, knife&#10;&#10;Description automatically generated">
              <a:extLst>
                <a:ext uri="{FF2B5EF4-FFF2-40B4-BE49-F238E27FC236}">
                  <a16:creationId xmlns:a16="http://schemas.microsoft.com/office/drawing/2014/main" id="{1ED57036-3305-459A-88D1-B9C5DB6090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9448" y="0"/>
              <a:ext cx="2892552" cy="1377461"/>
            </a:xfrm>
            <a:prstGeom prst="rect">
              <a:avLst/>
            </a:prstGeom>
          </p:spPr>
        </p:pic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EEB5C-7450-432F-8C51-24C72D5577C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82699-5EC4-4876-87D9-D754F95E27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E802D-AF88-4500-9556-C54CAFEEC04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01E99C8-CEE3-4488-BF15-3C9593FE1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3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33B8A-8249-479C-BA8E-79A5DC61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B731F-6B58-4B2B-B45B-9D9C31421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B14AE-02AF-4F81-A180-5A5010FDD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1C8A2-F25C-40FD-89D2-C3DBB48F6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59362-C8D7-4A6E-903C-2AB4662E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E99C8-CEE3-4488-BF15-3C9593FE1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4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3" r:id="rId3"/>
    <p:sldLayoutId id="2147483650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E7FE9-EDDA-49A6-8076-8C4F3353C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Flightpath 2040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67FCD-66F0-4B0A-AC03-D06D6CA1E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080" y="4089731"/>
            <a:ext cx="9916160" cy="640778"/>
          </a:xfrm>
        </p:spPr>
        <p:txBody>
          <a:bodyPr>
            <a:normAutofit fontScale="92500"/>
          </a:bodyPr>
          <a:lstStyle/>
          <a:p>
            <a:r>
              <a:rPr lang="en-GB" dirty="0"/>
              <a:t>Consultation Process and Planning Application Status - Nov23</a:t>
            </a:r>
          </a:p>
        </p:txBody>
      </p:sp>
    </p:spTree>
    <p:extLst>
      <p:ext uri="{BB962C8B-B14F-4D97-AF65-F5344CB8AC3E}">
        <p14:creationId xmlns:p14="http://schemas.microsoft.com/office/powerpoint/2010/main" val="73072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2A2A97-DF72-41A5-8E7D-A5CB5EEB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Consultation Process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3A5700-4C4A-F304-C55C-732C42365563}"/>
              </a:ext>
            </a:extLst>
          </p:cNvPr>
          <p:cNvSpPr txBox="1"/>
          <p:nvPr/>
        </p:nvSpPr>
        <p:spPr>
          <a:xfrm>
            <a:off x="660420" y="3198244"/>
            <a:ext cx="3240000" cy="31831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Newsletter posted to 116,952 addresses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Website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Social Media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Videos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Newspaper adverts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Radio and Press interviews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12,000 website views</a:t>
            </a:r>
            <a:endParaRPr lang="en-GB" sz="1700" dirty="0"/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7D7B45A6-6C2E-A44D-84CE-AAF99D11DEA4}"/>
              </a:ext>
            </a:extLst>
          </p:cNvPr>
          <p:cNvSpPr/>
          <p:nvPr/>
        </p:nvSpPr>
        <p:spPr>
          <a:xfrm rot="2700000">
            <a:off x="632751" y="1555643"/>
            <a:ext cx="1580278" cy="1580278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01DB920-5AD9-3297-7144-42FBF6B4D371}"/>
              </a:ext>
            </a:extLst>
          </p:cNvPr>
          <p:cNvGrpSpPr/>
          <p:nvPr/>
        </p:nvGrpSpPr>
        <p:grpSpPr>
          <a:xfrm>
            <a:off x="685650" y="1608261"/>
            <a:ext cx="1475321" cy="1475320"/>
            <a:chOff x="1945573" y="649318"/>
            <a:chExt cx="1475321" cy="147532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DD3871A-A481-6EC4-CE23-E7F53348D936}"/>
                </a:ext>
              </a:extLst>
            </p:cNvPr>
            <p:cNvSpPr/>
            <p:nvPr/>
          </p:nvSpPr>
          <p:spPr>
            <a:xfrm>
              <a:off x="1945573" y="649318"/>
              <a:ext cx="1475321" cy="1475320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Oval 5">
              <a:extLst>
                <a:ext uri="{FF2B5EF4-FFF2-40B4-BE49-F238E27FC236}">
                  <a16:creationId xmlns:a16="http://schemas.microsoft.com/office/drawing/2014/main" id="{134B8009-7F21-1B5D-2635-5B76AE18D26D}"/>
                </a:ext>
              </a:extLst>
            </p:cNvPr>
            <p:cNvSpPr txBox="1"/>
            <p:nvPr/>
          </p:nvSpPr>
          <p:spPr>
            <a:xfrm>
              <a:off x="2156693" y="860118"/>
              <a:ext cx="1053921" cy="105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/>
                <a:t>Raise awareness </a:t>
              </a:r>
              <a:endParaRPr lang="en-US" sz="1100" kern="1200" dirty="0"/>
            </a:p>
          </p:txBody>
        </p:sp>
      </p:grpSp>
      <p:sp>
        <p:nvSpPr>
          <p:cNvPr id="20" name="Teardrop 19">
            <a:extLst>
              <a:ext uri="{FF2B5EF4-FFF2-40B4-BE49-F238E27FC236}">
                <a16:creationId xmlns:a16="http://schemas.microsoft.com/office/drawing/2014/main" id="{54C7ADD8-CF18-E617-7D35-E644C4B6C11E}"/>
              </a:ext>
            </a:extLst>
          </p:cNvPr>
          <p:cNvSpPr/>
          <p:nvPr/>
        </p:nvSpPr>
        <p:spPr>
          <a:xfrm rot="2700000">
            <a:off x="5153905" y="1530924"/>
            <a:ext cx="1580665" cy="1580665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9CAB6E-43AD-52F6-9DA7-67BEBFF8A272}"/>
              </a:ext>
            </a:extLst>
          </p:cNvPr>
          <p:cNvGrpSpPr/>
          <p:nvPr/>
        </p:nvGrpSpPr>
        <p:grpSpPr>
          <a:xfrm>
            <a:off x="5206787" y="1583735"/>
            <a:ext cx="1475579" cy="1475320"/>
            <a:chOff x="2762096" y="649318"/>
            <a:chExt cx="1475579" cy="147532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6F8233-3E73-3195-5414-3E02AFA6E2B0}"/>
                </a:ext>
              </a:extLst>
            </p:cNvPr>
            <p:cNvSpPr/>
            <p:nvPr/>
          </p:nvSpPr>
          <p:spPr>
            <a:xfrm>
              <a:off x="2762096" y="649318"/>
              <a:ext cx="1475579" cy="1475320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B23590B5-2323-A507-9D7A-862480A242D3}"/>
                </a:ext>
              </a:extLst>
            </p:cNvPr>
            <p:cNvSpPr txBox="1"/>
            <p:nvPr/>
          </p:nvSpPr>
          <p:spPr>
            <a:xfrm>
              <a:off x="2972893" y="860118"/>
              <a:ext cx="1053985" cy="105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/>
                <a:t>Enable a constructive dialogue </a:t>
              </a:r>
              <a:endParaRPr lang="en-US" sz="1100" kern="1200" dirty="0"/>
            </a:p>
          </p:txBody>
        </p:sp>
      </p:grpSp>
      <p:sp>
        <p:nvSpPr>
          <p:cNvPr id="24" name="Teardrop 23">
            <a:extLst>
              <a:ext uri="{FF2B5EF4-FFF2-40B4-BE49-F238E27FC236}">
                <a16:creationId xmlns:a16="http://schemas.microsoft.com/office/drawing/2014/main" id="{E22F88B6-85FB-0B35-F417-1A627887DF11}"/>
              </a:ext>
            </a:extLst>
          </p:cNvPr>
          <p:cNvSpPr/>
          <p:nvPr/>
        </p:nvSpPr>
        <p:spPr>
          <a:xfrm rot="2700000">
            <a:off x="2929196" y="1571415"/>
            <a:ext cx="1576621" cy="1576621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E6C00BC-8A10-6402-D13D-AFA789677F89}"/>
              </a:ext>
            </a:extLst>
          </p:cNvPr>
          <p:cNvGrpSpPr/>
          <p:nvPr/>
        </p:nvGrpSpPr>
        <p:grpSpPr>
          <a:xfrm>
            <a:off x="2979768" y="1622204"/>
            <a:ext cx="1475477" cy="1475320"/>
            <a:chOff x="3577276" y="649318"/>
            <a:chExt cx="1475477" cy="147532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A447106-C837-CABC-9AF3-BB337F81EA86}"/>
                </a:ext>
              </a:extLst>
            </p:cNvPr>
            <p:cNvSpPr/>
            <p:nvPr/>
          </p:nvSpPr>
          <p:spPr>
            <a:xfrm>
              <a:off x="3577276" y="649318"/>
              <a:ext cx="1475477" cy="1475320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Oval 5">
              <a:extLst>
                <a:ext uri="{FF2B5EF4-FFF2-40B4-BE49-F238E27FC236}">
                  <a16:creationId xmlns:a16="http://schemas.microsoft.com/office/drawing/2014/main" id="{A12EA9D5-70A4-8CB9-C739-375CC8C92A01}"/>
                </a:ext>
              </a:extLst>
            </p:cNvPr>
            <p:cNvSpPr txBox="1"/>
            <p:nvPr/>
          </p:nvSpPr>
          <p:spPr>
            <a:xfrm>
              <a:off x="3788206" y="860118"/>
              <a:ext cx="1053618" cy="105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/>
                <a:t>Accessible and inclusive </a:t>
              </a:r>
              <a:endParaRPr lang="en-US" sz="1100" kern="1200" dirty="0"/>
            </a:p>
          </p:txBody>
        </p:sp>
      </p:grpSp>
      <p:sp>
        <p:nvSpPr>
          <p:cNvPr id="28" name="Teardrop 27">
            <a:extLst>
              <a:ext uri="{FF2B5EF4-FFF2-40B4-BE49-F238E27FC236}">
                <a16:creationId xmlns:a16="http://schemas.microsoft.com/office/drawing/2014/main" id="{5ACBB386-809A-9F7D-9E70-42D0F8EC5B1A}"/>
              </a:ext>
            </a:extLst>
          </p:cNvPr>
          <p:cNvSpPr/>
          <p:nvPr/>
        </p:nvSpPr>
        <p:spPr>
          <a:xfrm rot="2700000">
            <a:off x="7326372" y="1569328"/>
            <a:ext cx="1580795" cy="1580795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58ACA07-43D9-CEC8-4FEE-CF9489F9EA7A}"/>
              </a:ext>
            </a:extLst>
          </p:cNvPr>
          <p:cNvGrpSpPr/>
          <p:nvPr/>
        </p:nvGrpSpPr>
        <p:grpSpPr>
          <a:xfrm>
            <a:off x="7379242" y="1622204"/>
            <a:ext cx="1475055" cy="1475320"/>
            <a:chOff x="4395684" y="649318"/>
            <a:chExt cx="1475055" cy="147532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019928C-5BF1-607E-B000-96BD3B33673F}"/>
                </a:ext>
              </a:extLst>
            </p:cNvPr>
            <p:cNvSpPr/>
            <p:nvPr/>
          </p:nvSpPr>
          <p:spPr>
            <a:xfrm>
              <a:off x="4395684" y="649318"/>
              <a:ext cx="1475055" cy="1475320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055F2EEE-2926-D321-4F94-81179DA455E1}"/>
                </a:ext>
              </a:extLst>
            </p:cNvPr>
            <p:cNvSpPr txBox="1"/>
            <p:nvPr/>
          </p:nvSpPr>
          <p:spPr>
            <a:xfrm>
              <a:off x="4606356" y="860118"/>
              <a:ext cx="1053711" cy="105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Ensure community feedback could be incorporated into the final Proposal</a:t>
              </a:r>
              <a:endParaRPr lang="en-GB" sz="1100" kern="1200" dirty="0"/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BB001717-2A64-08E9-E272-2CAA3AFF6F43}"/>
              </a:ext>
            </a:extLst>
          </p:cNvPr>
          <p:cNvSpPr/>
          <p:nvPr/>
        </p:nvSpPr>
        <p:spPr>
          <a:xfrm>
            <a:off x="9605855" y="1476928"/>
            <a:ext cx="1770439" cy="1770439"/>
          </a:xfrm>
          <a:prstGeom prst="ellipse">
            <a:avLst/>
          </a:pr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8A07C9-16E4-149E-05CD-2C36688217DA}"/>
              </a:ext>
            </a:extLst>
          </p:cNvPr>
          <p:cNvGrpSpPr/>
          <p:nvPr/>
        </p:nvGrpSpPr>
        <p:grpSpPr>
          <a:xfrm>
            <a:off x="9664810" y="1536007"/>
            <a:ext cx="1652351" cy="1652281"/>
            <a:chOff x="4959855" y="560699"/>
            <a:chExt cx="1652351" cy="165228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8705E63-3CC0-55E0-DFD8-6EDCE3C14CF6}"/>
                </a:ext>
              </a:extLst>
            </p:cNvPr>
            <p:cNvSpPr/>
            <p:nvPr/>
          </p:nvSpPr>
          <p:spPr>
            <a:xfrm>
              <a:off x="4959855" y="560699"/>
              <a:ext cx="1652351" cy="1652281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27ABA639-7988-B355-F5CB-B400D74C989C}"/>
                </a:ext>
              </a:extLst>
            </p:cNvPr>
            <p:cNvSpPr txBox="1"/>
            <p:nvPr/>
          </p:nvSpPr>
          <p:spPr>
            <a:xfrm>
              <a:off x="5196032" y="796739"/>
              <a:ext cx="1180352" cy="1180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chemeClr val="bg1"/>
                  </a:solidFill>
                </a:rPr>
                <a:t>Comprehensive engagement </a:t>
              </a:r>
              <a:r>
                <a:rPr lang="en-US" sz="1200" b="1" kern="1200" dirty="0" err="1">
                  <a:solidFill>
                    <a:schemeClr val="bg1"/>
                  </a:solidFill>
                </a:rPr>
                <a:t>programme</a:t>
              </a:r>
              <a:r>
                <a:rPr lang="en-US" sz="1200" b="1" kern="1200" dirty="0">
                  <a:solidFill>
                    <a:schemeClr val="bg1"/>
                  </a:solidFill>
                </a:rPr>
                <a:t> </a:t>
              </a:r>
              <a:endParaRPr lang="en-GB" sz="1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FCB74F7-A328-2CD1-5E02-34EB693B5DB0}"/>
              </a:ext>
            </a:extLst>
          </p:cNvPr>
          <p:cNvSpPr txBox="1"/>
          <p:nvPr/>
        </p:nvSpPr>
        <p:spPr>
          <a:xfrm>
            <a:off x="4244316" y="3188288"/>
            <a:ext cx="3240000" cy="2005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6 Consultation events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Over 1,200 attended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Key stakeholder meetings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06464E-511C-8C61-20CB-79264D858B90}"/>
              </a:ext>
            </a:extLst>
          </p:cNvPr>
          <p:cNvSpPr txBox="1"/>
          <p:nvPr/>
        </p:nvSpPr>
        <p:spPr>
          <a:xfrm>
            <a:off x="7969332" y="3198244"/>
            <a:ext cx="3562247" cy="27907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Over 3000 responses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Enabled FAL to address key questions / concerns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Shaped a revised Proposal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Collated into the Statement of Community Involvement (SCI)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Updated website</a:t>
            </a:r>
          </a:p>
        </p:txBody>
      </p:sp>
    </p:spTree>
    <p:extLst>
      <p:ext uri="{BB962C8B-B14F-4D97-AF65-F5344CB8AC3E}">
        <p14:creationId xmlns:p14="http://schemas.microsoft.com/office/powerpoint/2010/main" val="368249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BC2E06-C1F7-04B8-AB30-D3221C4B0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7728" y="2741235"/>
            <a:ext cx="10963275" cy="836145"/>
          </a:xfrm>
        </p:spPr>
        <p:txBody>
          <a:bodyPr numCol="1"/>
          <a:lstStyle/>
          <a:p>
            <a:r>
              <a:rPr lang="en-GB" dirty="0"/>
              <a:t>Planning Application: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1A0C2-6FD4-4404-6C60-9DB393D7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DEC54-679A-8053-69B8-75BC66F034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01E99C8-CEE3-4488-BF15-3C9593FE1355}" type="slidenum">
              <a:rPr lang="en-GB" smtClean="0"/>
              <a:t>3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0484-3438-476A-B51A-99363F62EA20}"/>
              </a:ext>
            </a:extLst>
          </p:cNvPr>
          <p:cNvSpPr txBox="1"/>
          <p:nvPr/>
        </p:nvSpPr>
        <p:spPr>
          <a:xfrm>
            <a:off x="417728" y="3464907"/>
            <a:ext cx="11107217" cy="203132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Socio-economic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Need Case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Noise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Climate Change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Transport &amp; Traffic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Air Quality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Cultural &amp; Heritage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Waste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Statement of Community Involvement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Built Heritage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Health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373F57-BCF6-DF02-3C36-3CFF119393CD}"/>
              </a:ext>
            </a:extLst>
          </p:cNvPr>
          <p:cNvSpPr txBox="1"/>
          <p:nvPr/>
        </p:nvSpPr>
        <p:spPr>
          <a:xfrm>
            <a:off x="444932" y="1738935"/>
            <a:ext cx="109088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Current Status - Planning Application in validation with RBC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8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647F9B4-7822-4904-82B0-6DB0483BD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Ahead of the Curve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2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Farnborough Airport V3.pptx" id="{4A72C40E-2391-4CB4-836A-9F8790871581}" vid="{353671FD-F1EC-473A-B52C-46EAC5FEC7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12A29B6DF8047A5C599007D963E2E" ma:contentTypeVersion="17" ma:contentTypeDescription="Create a new document." ma:contentTypeScope="" ma:versionID="644eafdca5a2b2fc4d3834197f2b357e">
  <xsd:schema xmlns:xsd="http://www.w3.org/2001/XMLSchema" xmlns:xs="http://www.w3.org/2001/XMLSchema" xmlns:p="http://schemas.microsoft.com/office/2006/metadata/properties" xmlns:ns3="4d25e8d9-cb5a-4110-a8c1-96d61778cb1c" xmlns:ns4="3e8dcf4d-bed4-4adf-a059-52bf249b210c" targetNamespace="http://schemas.microsoft.com/office/2006/metadata/properties" ma:root="true" ma:fieldsID="5c122385fab03bee32d5dc6b8156f68a" ns3:_="" ns4:_="">
    <xsd:import namespace="4d25e8d9-cb5a-4110-a8c1-96d61778cb1c"/>
    <xsd:import namespace="3e8dcf4d-bed4-4adf-a059-52bf249b21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5e8d9-cb5a-4110-a8c1-96d61778cb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dcf4d-bed4-4adf-a059-52bf249b21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25e8d9-cb5a-4110-a8c1-96d61778cb1c" xsi:nil="true"/>
  </documentManagement>
</p:properties>
</file>

<file path=customXml/itemProps1.xml><?xml version="1.0" encoding="utf-8"?>
<ds:datastoreItem xmlns:ds="http://schemas.openxmlformats.org/officeDocument/2006/customXml" ds:itemID="{8C874B27-6EDB-448C-911A-9CE9EB0528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25e8d9-cb5a-4110-a8c1-96d61778cb1c"/>
    <ds:schemaRef ds:uri="3e8dcf4d-bed4-4adf-a059-52bf249b21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3BD951-8856-41BE-978A-E4ACAA2451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EAAE86-A6E2-46D5-926D-6C6742A51FE8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e8dcf4d-bed4-4adf-a059-52bf249b210c"/>
    <ds:schemaRef ds:uri="4d25e8d9-cb5a-4110-a8c1-96d61778cb1c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Farnborough Airport V3</Template>
  <TotalTime>34896</TotalTime>
  <Words>129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Flightpath 2040</vt:lpstr>
      <vt:lpstr>Consultation Process </vt:lpstr>
      <vt:lpstr>Planning Application</vt:lpstr>
      <vt:lpstr>Ahead of the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Hemsley</dc:creator>
  <cp:lastModifiedBy>Joanne Franco</cp:lastModifiedBy>
  <cp:revision>155</cp:revision>
  <cp:lastPrinted>2023-11-09T13:12:14Z</cp:lastPrinted>
  <dcterms:created xsi:type="dcterms:W3CDTF">2021-09-13T13:30:26Z</dcterms:created>
  <dcterms:modified xsi:type="dcterms:W3CDTF">2023-11-10T15:48:59Z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0x01010016712A29B6DF8047A5C599007D963E2E</vt:lpwstr>
  </property>
</Properties>
</file>